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6" r:id="rId3"/>
    <p:sldId id="284" r:id="rId4"/>
    <p:sldId id="285" r:id="rId5"/>
    <p:sldId id="286" r:id="rId6"/>
    <p:sldId id="288" r:id="rId7"/>
    <p:sldId id="290" r:id="rId8"/>
    <p:sldId id="289" r:id="rId9"/>
    <p:sldId id="291" r:id="rId10"/>
    <p:sldId id="292" r:id="rId11"/>
    <p:sldId id="293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 varScale="1">
        <p:scale>
          <a:sx n="82" d="100"/>
          <a:sy n="82" d="100"/>
        </p:scale>
        <p:origin x="3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2466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LU51CvbZfWI" TargetMode="Externa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10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microsoft.com/office/2007/relationships/hdphoto" Target="../media/hdphoto6.wdp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64926" y="5311235"/>
            <a:ext cx="43059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hlinkClick r:id="rId2"/>
              </a:rPr>
              <a:t>https://youtu.be/LU51CvbZfWI</a:t>
            </a:r>
            <a:endParaRPr lang="vi-VN" sz="2400" dirty="0"/>
          </a:p>
          <a:p>
            <a:endParaRPr lang="vi-VN" sz="2400" dirty="0"/>
          </a:p>
        </p:txBody>
      </p:sp>
      <p:sp>
        <p:nvSpPr>
          <p:cNvPr id="3" name="Rectangle 2"/>
          <p:cNvSpPr/>
          <p:nvPr/>
        </p:nvSpPr>
        <p:spPr>
          <a:xfrm>
            <a:off x="1567543" y="2650836"/>
            <a:ext cx="9442579" cy="2107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FF00"/>
                </a:solidFill>
                <a:latin typeface="+mj-lt"/>
              </a:rPr>
              <a:t>KÍNH CHÀO QUÝ THẦY CÔ VỀ DỰ GIỜ THĂM </a:t>
            </a:r>
            <a:r>
              <a:rPr lang="vi-VN" sz="3200" b="1" dirty="0" smtClean="0">
                <a:solidFill>
                  <a:srgbClr val="FFFF00"/>
                </a:solidFill>
                <a:latin typeface="+mj-lt"/>
              </a:rPr>
              <a:t>LỚP 2a1 – trường TH Nguyễn Viết </a:t>
            </a:r>
            <a:r>
              <a:rPr lang="vi-VN" sz="3200" b="1" dirty="0" smtClean="0">
                <a:solidFill>
                  <a:srgbClr val="FFFF00"/>
                </a:solidFill>
                <a:latin typeface="+mj-lt"/>
              </a:rPr>
              <a:t>Xuân</a:t>
            </a:r>
          </a:p>
          <a:p>
            <a:pPr algn="ctr"/>
            <a:r>
              <a:rPr lang="vi-VN" sz="3200" b="1" dirty="0" smtClean="0">
                <a:solidFill>
                  <a:srgbClr val="FFFF00"/>
                </a:solidFill>
                <a:latin typeface="+mj-lt"/>
              </a:rPr>
              <a:t>Giáo viên: NGUYỄN THỊ DIỆU</a:t>
            </a:r>
            <a:endParaRPr lang="vi-VN" sz="3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2257" y="775531"/>
            <a:ext cx="2027207" cy="923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LỚP 2A1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926" y="1086928"/>
            <a:ext cx="7073700" cy="612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vi-VN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vi-VN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vi-VN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vi-VN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 năm 2026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140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thừa số và tích dưới đây, em hãy lập các phép nhân thích hợp.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22A88E-3DB9-486C-9A5E-3883BFB27089}"/>
              </a:ext>
            </a:extLst>
          </p:cNvPr>
          <p:cNvGrpSpPr/>
          <p:nvPr/>
        </p:nvGrpSpPr>
        <p:grpSpPr>
          <a:xfrm>
            <a:off x="1720850" y="1381203"/>
            <a:ext cx="8496300" cy="3971925"/>
            <a:chOff x="1720850" y="1381203"/>
            <a:chExt cx="8496300" cy="39719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03DF615-6437-4413-AEF2-F6FF8F4B4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20850" y="1381203"/>
              <a:ext cx="8496300" cy="39719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B1F615-0A47-4190-9FA8-80F5961308D2}"/>
                </a:ext>
              </a:extLst>
            </p:cNvPr>
            <p:cNvSpPr txBox="1"/>
            <p:nvPr/>
          </p:nvSpPr>
          <p:spPr>
            <a:xfrm>
              <a:off x="2747363" y="2782669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A17B48-F087-4FA9-BAA6-7BE87F11F7D2}"/>
                </a:ext>
              </a:extLst>
            </p:cNvPr>
            <p:cNvSpPr txBox="1"/>
            <p:nvPr/>
          </p:nvSpPr>
          <p:spPr>
            <a:xfrm>
              <a:off x="2744580" y="425999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F11D49-8D19-4F71-A9E0-7069C2E63976}"/>
                </a:ext>
              </a:extLst>
            </p:cNvPr>
            <p:cNvSpPr txBox="1"/>
            <p:nvPr/>
          </p:nvSpPr>
          <p:spPr>
            <a:xfrm>
              <a:off x="2423338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0485F5-A863-418F-A228-0AD840A3BC5A}"/>
                </a:ext>
              </a:extLst>
            </p:cNvPr>
            <p:cNvSpPr txBox="1"/>
            <p:nvPr/>
          </p:nvSpPr>
          <p:spPr>
            <a:xfrm>
              <a:off x="5206612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CC5C51-BDD9-4062-89C1-CF9E9004977B}"/>
                </a:ext>
              </a:extLst>
            </p:cNvPr>
            <p:cNvSpPr txBox="1"/>
            <p:nvPr/>
          </p:nvSpPr>
          <p:spPr>
            <a:xfrm>
              <a:off x="8299375" y="1428452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Tích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A72E1F-C2B2-47B8-8A6C-C16D037EE5A6}"/>
                </a:ext>
              </a:extLst>
            </p:cNvPr>
            <p:cNvSpPr txBox="1"/>
            <p:nvPr/>
          </p:nvSpPr>
          <p:spPr>
            <a:xfrm>
              <a:off x="6096000" y="22122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5D08F42-36A6-4E88-A055-7F993A25B113}"/>
                </a:ext>
              </a:extLst>
            </p:cNvPr>
            <p:cNvSpPr txBox="1"/>
            <p:nvPr/>
          </p:nvSpPr>
          <p:spPr>
            <a:xfrm>
              <a:off x="6096000" y="368952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51385C8-9367-4EAC-82AF-55FB7100EBD2}"/>
                </a:ext>
              </a:extLst>
            </p:cNvPr>
            <p:cNvSpPr txBox="1"/>
            <p:nvPr/>
          </p:nvSpPr>
          <p:spPr>
            <a:xfrm>
              <a:off x="8392348" y="2535365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16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7F34FC0-CDD3-4369-B3C5-F8823352C982}"/>
                </a:ext>
              </a:extLst>
            </p:cNvPr>
            <p:cNvSpPr txBox="1"/>
            <p:nvPr/>
          </p:nvSpPr>
          <p:spPr>
            <a:xfrm>
              <a:off x="8392348" y="393683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14</a:t>
              </a:r>
              <a:endParaRPr lang="vi-VN" sz="3600" dirty="0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5FC1B83-20F8-42F7-A2EC-C6412720F55A}"/>
              </a:ext>
            </a:extLst>
          </p:cNvPr>
          <p:cNvCxnSpPr/>
          <p:nvPr/>
        </p:nvCxnSpPr>
        <p:spPr>
          <a:xfrm>
            <a:off x="4037978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0D4019D-CD90-40AB-8752-4137AEC18087}"/>
              </a:ext>
            </a:extLst>
          </p:cNvPr>
          <p:cNvCxnSpPr/>
          <p:nvPr/>
        </p:nvCxnSpPr>
        <p:spPr>
          <a:xfrm>
            <a:off x="4036503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E7B839F-724B-4A59-970F-E946BDEBA255}"/>
              </a:ext>
            </a:extLst>
          </p:cNvPr>
          <p:cNvCxnSpPr>
            <a:cxnSpLocks/>
          </p:cNvCxnSpPr>
          <p:nvPr/>
        </p:nvCxnSpPr>
        <p:spPr>
          <a:xfrm flipV="1">
            <a:off x="6787600" y="2951667"/>
            <a:ext cx="893360" cy="130832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/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8 = 16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blipFill>
                <a:blip r:embed="rId5"/>
                <a:stretch>
                  <a:fillRect l="-3125" t="-741" r="-2404" b="-16296"/>
                </a:stretch>
              </a:blipFill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3493894-CEAB-4705-A121-5B52659295F9}"/>
              </a:ext>
            </a:extLst>
          </p:cNvPr>
          <p:cNvCxnSpPr>
            <a:cxnSpLocks/>
          </p:cNvCxnSpPr>
          <p:nvPr/>
        </p:nvCxnSpPr>
        <p:spPr>
          <a:xfrm flipV="1">
            <a:off x="4035615" y="2782669"/>
            <a:ext cx="1170997" cy="17394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A23E1AE-088F-478E-841C-BE266607299B}"/>
              </a:ext>
            </a:extLst>
          </p:cNvPr>
          <p:cNvCxnSpPr>
            <a:cxnSpLocks/>
          </p:cNvCxnSpPr>
          <p:nvPr/>
        </p:nvCxnSpPr>
        <p:spPr>
          <a:xfrm>
            <a:off x="6777882" y="2837155"/>
            <a:ext cx="903078" cy="16117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/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7 = 14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blipFill>
                <a:blip r:embed="rId6"/>
                <a:stretch>
                  <a:fillRect l="-3125" t="-741" r="-2404" b="-16296"/>
                </a:stretch>
              </a:blipFill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9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03931A-943F-4F9B-8BAA-0EEE9492D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4923" y="312963"/>
            <a:ext cx="4571699" cy="2789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611684C-9E9D-4C61-A1FF-3388641F237C}"/>
              </a:ext>
            </a:extLst>
          </p:cNvPr>
          <p:cNvSpPr/>
          <p:nvPr/>
        </p:nvSpPr>
        <p:spPr>
          <a:xfrm>
            <a:off x="1746609" y="1403905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855EE-4007-4BE6-87E6-52A7EFCB9C59}"/>
              </a:ext>
            </a:extLst>
          </p:cNvPr>
          <p:cNvSpPr txBox="1"/>
          <p:nvPr/>
        </p:nvSpPr>
        <p:spPr>
          <a:xfrm>
            <a:off x="2294272" y="1403905"/>
            <a:ext cx="407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Một con cua có 2 cái càng.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3B120-F603-4E69-9E1F-B3D31C263CEC}"/>
              </a:ext>
            </a:extLst>
          </p:cNvPr>
          <p:cNvSpPr txBox="1"/>
          <p:nvPr/>
        </p:nvSpPr>
        <p:spPr>
          <a:xfrm>
            <a:off x="1374833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5 con cua có bao nhiêu cái càng?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897C49-AF25-4157-B095-02F1AA13B4D6}"/>
              </a:ext>
            </a:extLst>
          </p:cNvPr>
          <p:cNvSpPr txBox="1"/>
          <p:nvPr/>
        </p:nvSpPr>
        <p:spPr>
          <a:xfrm>
            <a:off x="2465781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197E76-91E4-432B-AD0D-980F67DC1B33}"/>
              </a:ext>
            </a:extLst>
          </p:cNvPr>
          <p:cNvSpPr txBox="1"/>
          <p:nvPr/>
        </p:nvSpPr>
        <p:spPr>
          <a:xfrm>
            <a:off x="1328673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5 con cua là: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745B35-C62E-4EAC-B6B6-CB2C69DE30FB}"/>
              </a:ext>
            </a:extLst>
          </p:cNvPr>
          <p:cNvGrpSpPr/>
          <p:nvPr/>
        </p:nvGrpSpPr>
        <p:grpSpPr>
          <a:xfrm>
            <a:off x="1439583" y="4738399"/>
            <a:ext cx="4148893" cy="478938"/>
            <a:chOff x="1550832" y="4706073"/>
            <a:chExt cx="4148893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2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 =          (cái càng) 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451" b="-2816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60C2F86-B19F-42AE-A80C-97D7742D07BF}"/>
                </a:ext>
              </a:extLst>
            </p:cNvPr>
            <p:cNvSpPr/>
            <p:nvPr/>
          </p:nvSpPr>
          <p:spPr>
            <a:xfrm>
              <a:off x="2567309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6999548-A102-45D0-8206-C0398206FC20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FA142A7-30C4-43CA-B663-3A2ADB4981AC}"/>
              </a:ext>
            </a:extLst>
          </p:cNvPr>
          <p:cNvSpPr/>
          <p:nvPr/>
        </p:nvSpPr>
        <p:spPr>
          <a:xfrm>
            <a:off x="2472791" y="474522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9BEE55-A8F5-4D9D-BBB1-BB0A3BE37A5C}"/>
              </a:ext>
            </a:extLst>
          </p:cNvPr>
          <p:cNvGrpSpPr/>
          <p:nvPr/>
        </p:nvGrpSpPr>
        <p:grpSpPr>
          <a:xfrm>
            <a:off x="1285741" y="5348497"/>
            <a:ext cx="4074678" cy="478938"/>
            <a:chOff x="1320656" y="5271834"/>
            <a:chExt cx="4074678" cy="47893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6025B2-9898-44F9-8048-8346D6A831E8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DBF1D15-8569-40B7-B914-9A38E09591EB}"/>
                </a:ext>
              </a:extLst>
            </p:cNvPr>
            <p:cNvSpPr/>
            <p:nvPr/>
          </p:nvSpPr>
          <p:spPr>
            <a:xfrm>
              <a:off x="3076291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BF1544-5861-4C0B-927E-936AAE72A826}"/>
              </a:ext>
            </a:extLst>
          </p:cNvPr>
          <p:cNvSpPr/>
          <p:nvPr/>
        </p:nvSpPr>
        <p:spPr>
          <a:xfrm>
            <a:off x="3279294" y="473760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08E76B-9209-47DB-9F9F-FCF01D47A866}"/>
              </a:ext>
            </a:extLst>
          </p:cNvPr>
          <p:cNvSpPr/>
          <p:nvPr/>
        </p:nvSpPr>
        <p:spPr>
          <a:xfrm>
            <a:off x="2936646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DAE14F-7B27-411E-BE3C-41F8878F4D15}"/>
              </a:ext>
            </a:extLst>
          </p:cNvPr>
          <p:cNvCxnSpPr>
            <a:cxnSpLocks/>
          </p:cNvCxnSpPr>
          <p:nvPr/>
        </p:nvCxnSpPr>
        <p:spPr>
          <a:xfrm>
            <a:off x="6006738" y="3401905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4DCC821-44F9-41AE-B0E4-DF3782070BB8}"/>
              </a:ext>
            </a:extLst>
          </p:cNvPr>
          <p:cNvSpPr txBox="1"/>
          <p:nvPr/>
        </p:nvSpPr>
        <p:spPr>
          <a:xfrm>
            <a:off x="6597110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7 con cua có bao nhiêu cái càng?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54CB43-24BE-4BAD-9F99-25C924DD3C15}"/>
              </a:ext>
            </a:extLst>
          </p:cNvPr>
          <p:cNvSpPr txBox="1"/>
          <p:nvPr/>
        </p:nvSpPr>
        <p:spPr>
          <a:xfrm>
            <a:off x="7691286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11A466-CEBC-427F-89B8-8DD34DDC8C95}"/>
              </a:ext>
            </a:extLst>
          </p:cNvPr>
          <p:cNvSpPr txBox="1"/>
          <p:nvPr/>
        </p:nvSpPr>
        <p:spPr>
          <a:xfrm>
            <a:off x="6554178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7 con cua là: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98D268-CB85-4D3C-8C0E-ABCA794D50B5}"/>
              </a:ext>
            </a:extLst>
          </p:cNvPr>
          <p:cNvGrpSpPr/>
          <p:nvPr/>
        </p:nvGrpSpPr>
        <p:grpSpPr>
          <a:xfrm>
            <a:off x="6968886" y="4722360"/>
            <a:ext cx="3991798" cy="484738"/>
            <a:chOff x="1550832" y="4700273"/>
            <a:chExt cx="3991798" cy="4847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=           (cái càng) 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451" r="-1069" b="-295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1604EA7-341A-4587-9846-E926348A469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A84A76B-D335-4E80-BB6A-80A0A7FFE88B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6F54968-1E35-498D-9CF8-200B12DBA305}"/>
                </a:ext>
              </a:extLst>
            </p:cNvPr>
            <p:cNvSpPr/>
            <p:nvPr/>
          </p:nvSpPr>
          <p:spPr>
            <a:xfrm>
              <a:off x="2496851" y="47002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3484A17-3ADB-42CE-9650-C8A651BB6D13}"/>
              </a:ext>
            </a:extLst>
          </p:cNvPr>
          <p:cNvSpPr/>
          <p:nvPr/>
        </p:nvSpPr>
        <p:spPr>
          <a:xfrm>
            <a:off x="7016650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DD5F6-9043-44E7-94B0-E21AF0FB9E90}"/>
              </a:ext>
            </a:extLst>
          </p:cNvPr>
          <p:cNvGrpSpPr/>
          <p:nvPr/>
        </p:nvGrpSpPr>
        <p:grpSpPr>
          <a:xfrm>
            <a:off x="6511246" y="5348497"/>
            <a:ext cx="4074678" cy="478938"/>
            <a:chOff x="1320656" y="5271834"/>
            <a:chExt cx="4074678" cy="47893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433AB8-E83E-4107-9A5F-57D43AD80304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76AEF1F-F41E-4644-A5E1-0171658D4EDB}"/>
                </a:ext>
              </a:extLst>
            </p:cNvPr>
            <p:cNvSpPr/>
            <p:nvPr/>
          </p:nvSpPr>
          <p:spPr>
            <a:xfrm>
              <a:off x="3052156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15A9817-5019-4027-A1AC-ED30EBA0798F}"/>
              </a:ext>
            </a:extLst>
          </p:cNvPr>
          <p:cNvSpPr/>
          <p:nvPr/>
        </p:nvSpPr>
        <p:spPr>
          <a:xfrm>
            <a:off x="8748898" y="472236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D7ABB4D-133A-4AE0-9016-32310CD77574}"/>
              </a:ext>
            </a:extLst>
          </p:cNvPr>
          <p:cNvSpPr/>
          <p:nvPr/>
        </p:nvSpPr>
        <p:spPr>
          <a:xfrm>
            <a:off x="8167889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CC89FB9-082E-43D6-9016-FF3C5DB7DBB4}"/>
              </a:ext>
            </a:extLst>
          </p:cNvPr>
          <p:cNvSpPr/>
          <p:nvPr/>
        </p:nvSpPr>
        <p:spPr>
          <a:xfrm>
            <a:off x="7929901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3" grpId="0" animBg="1"/>
      <p:bldP spid="17" grpId="0" animBg="1"/>
      <p:bldP spid="18" grpId="0" animBg="1"/>
      <p:bldP spid="20" grpId="0"/>
      <p:bldP spid="21" grpId="0"/>
      <p:bldP spid="22" grpId="0"/>
      <p:bldP spid="27" grpId="0" animBg="1"/>
      <p:bldP spid="31" grpId="0" animBg="1"/>
      <p:bldP spid="32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37108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36334" y="378792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254121" y="2191642"/>
            <a:ext cx="7194598" cy="267765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39</a:t>
            </a:r>
          </a:p>
          <a:p>
            <a:pPr algn="ctr">
              <a:lnSpc>
                <a:spcPct val="120000"/>
              </a:lnSpc>
            </a:pPr>
            <a:r>
              <a:rPr lang="vi-VN" sz="8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NHÂN 2</a:t>
            </a:r>
            <a:endParaRPr lang="vi-VN" sz="8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DB059A-BFF0-49A2-B2B6-22F087912A99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1945864" y="1397481"/>
            <a:chExt cx="504889" cy="50488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370463A5-EB10-4D4D-B02C-789AE5DB639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7A68AB-27CA-4288-8F3D-2CBC6F9AE298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2FEAA9D-CDC3-480C-ACA5-A735CDB5E6C8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49AFA87-4E66-42C3-92E8-29E2A82CFAF6}"/>
              </a:ext>
            </a:extLst>
          </p:cNvPr>
          <p:cNvGrpSpPr/>
          <p:nvPr/>
        </p:nvGrpSpPr>
        <p:grpSpPr>
          <a:xfrm>
            <a:off x="2612908" y="2466159"/>
            <a:ext cx="504889" cy="504889"/>
            <a:chOff x="1945864" y="1397481"/>
            <a:chExt cx="504889" cy="50488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5A3AD2C-3848-4D15-8C8D-D9181D47DDB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E4C806F-D620-4278-BB59-8B53AFE8F8CA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0717F92-289D-40E7-ADD5-714ED1F22D7E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87E432F-8E83-4EC9-B600-89ECAF768D47}"/>
              </a:ext>
            </a:extLst>
          </p:cNvPr>
          <p:cNvGrpSpPr/>
          <p:nvPr/>
        </p:nvGrpSpPr>
        <p:grpSpPr>
          <a:xfrm>
            <a:off x="3258118" y="2470923"/>
            <a:ext cx="504889" cy="504889"/>
            <a:chOff x="1945864" y="1397481"/>
            <a:chExt cx="504889" cy="50488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1E27BCB-D20F-43E4-A6C6-9E74B52F9B09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581D72A-908E-48B6-AA8D-1F7FAB8639F4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3C017DC-B344-4419-BB82-E3EBC0C7AF4A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0186ECF-7189-419E-AC64-749DDD7B615D}"/>
              </a:ext>
            </a:extLst>
          </p:cNvPr>
          <p:cNvGrpSpPr/>
          <p:nvPr/>
        </p:nvGrpSpPr>
        <p:grpSpPr>
          <a:xfrm>
            <a:off x="2612908" y="3934602"/>
            <a:ext cx="504889" cy="504889"/>
            <a:chOff x="1945864" y="1397481"/>
            <a:chExt cx="504889" cy="504889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8D559B1-050D-4F77-9536-17AD0E70C74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576B4FB-4692-43F6-B1AF-80B1C1E78C5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3CCF04-528F-43E0-AD34-BF605847BECD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BEBA9D4-F63F-4A06-81BE-B302D9354A01}"/>
              </a:ext>
            </a:extLst>
          </p:cNvPr>
          <p:cNvGrpSpPr/>
          <p:nvPr/>
        </p:nvGrpSpPr>
        <p:grpSpPr>
          <a:xfrm>
            <a:off x="3258118" y="3939366"/>
            <a:ext cx="504889" cy="504889"/>
            <a:chOff x="1945864" y="1397481"/>
            <a:chExt cx="504889" cy="50488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9A03BDFA-5B1C-4C69-82AC-74D42A104F9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F15B831-8080-4AB3-B827-E3C505CDC36F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E63CCB3-13BC-4DDC-84A5-79049470D3DF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1E9381-3FD0-4A33-91B9-A8C1F86670B8}"/>
              </a:ext>
            </a:extLst>
          </p:cNvPr>
          <p:cNvGrpSpPr/>
          <p:nvPr/>
        </p:nvGrpSpPr>
        <p:grpSpPr>
          <a:xfrm>
            <a:off x="3903752" y="3934602"/>
            <a:ext cx="504889" cy="504889"/>
            <a:chOff x="1945864" y="1397481"/>
            <a:chExt cx="504889" cy="504889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118F169-9C85-45BB-8402-A2FC04AB7C6C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3E4F7FE-FC5D-4485-B05A-F9CE5DC76B6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890F09B-3ECB-4572-946B-68301CF077C6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2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05BF1740-F0AB-4F0E-B0BA-BEAFC43BC652}"/>
              </a:ext>
            </a:extLst>
          </p:cNvPr>
          <p:cNvGrpSpPr/>
          <p:nvPr/>
        </p:nvGrpSpPr>
        <p:grpSpPr>
          <a:xfrm>
            <a:off x="6485668" y="289733"/>
            <a:ext cx="4220195" cy="2030256"/>
            <a:chOff x="6485668" y="416733"/>
            <a:chExt cx="4220195" cy="203025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D900916-9385-4EDC-907E-7EC62AF0270D}"/>
                </a:ext>
              </a:extLst>
            </p:cNvPr>
            <p:cNvGrpSpPr/>
            <p:nvPr/>
          </p:nvGrpSpPr>
          <p:grpSpPr>
            <a:xfrm>
              <a:off x="6485668" y="416733"/>
              <a:ext cx="4220195" cy="2030256"/>
              <a:chOff x="6414052" y="527396"/>
              <a:chExt cx="4220195" cy="203025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1E4E6F3-C398-49EC-A8DE-64DF1F95A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14052" y="527396"/>
                <a:ext cx="4220195" cy="2030256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62C01B9-12AC-4EA4-B70B-8047243DC129}"/>
                  </a:ext>
                </a:extLst>
              </p:cNvPr>
              <p:cNvSpPr/>
              <p:nvPr/>
            </p:nvSpPr>
            <p:spPr>
              <a:xfrm>
                <a:off x="6548438" y="600076"/>
                <a:ext cx="2476500" cy="17948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5E7238-A462-4AF7-9646-7BBB2079208F}"/>
                </a:ext>
              </a:extLst>
            </p:cNvPr>
            <p:cNvSpPr txBox="1"/>
            <p:nvPr/>
          </p:nvSpPr>
          <p:spPr>
            <a:xfrm>
              <a:off x="6870742" y="659377"/>
              <a:ext cx="19751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được lấy một lần là hai, ta có hai nhân một bằng hai.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4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blipFill>
                <a:blip r:embed="rId7"/>
                <a:stretch>
                  <a:fillRect l="-4178" t="-9211" r="-313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599090" y="2970691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=   4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7D39E5B-22AF-4486-BBAB-521192AD2775}"/>
              </a:ext>
            </a:extLst>
          </p:cNvPr>
          <p:cNvGrpSpPr/>
          <p:nvPr/>
        </p:nvGrpSpPr>
        <p:grpSpPr>
          <a:xfrm>
            <a:off x="6324533" y="2178927"/>
            <a:ext cx="4428435" cy="1790402"/>
            <a:chOff x="6324533" y="2305927"/>
            <a:chExt cx="4428435" cy="179040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67940B8-9F7F-4D32-A377-70A3E6409A02}"/>
                </a:ext>
              </a:extLst>
            </p:cNvPr>
            <p:cNvGrpSpPr/>
            <p:nvPr/>
          </p:nvGrpSpPr>
          <p:grpSpPr>
            <a:xfrm>
              <a:off x="6324533" y="2305927"/>
              <a:ext cx="4428435" cy="1790402"/>
              <a:chOff x="6803505" y="2539683"/>
              <a:chExt cx="4428435" cy="179040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3446491-1C92-4C49-97DF-9DB9BE3D5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3505" y="2539683"/>
                <a:ext cx="4428435" cy="1790402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E46FE05-526A-4CC2-89C6-6116EACB0FC1}"/>
                  </a:ext>
                </a:extLst>
              </p:cNvPr>
              <p:cNvSpPr/>
              <p:nvPr/>
            </p:nvSpPr>
            <p:spPr>
              <a:xfrm>
                <a:off x="6926676" y="2803399"/>
                <a:ext cx="2610886" cy="1076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205AD1F-ADB2-4035-99A0-99CDAA356ECE}"/>
                </a:ext>
              </a:extLst>
            </p:cNvPr>
            <p:cNvSpPr txBox="1"/>
            <p:nvPr/>
          </p:nvSpPr>
          <p:spPr>
            <a:xfrm>
              <a:off x="6792188" y="2739093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hai bằng bốn.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6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blipFill>
                <a:blip r:embed="rId10"/>
                <a:stretch>
                  <a:fillRect l="-4178" t="-9333" r="-31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+    2    =   6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882372A-DA46-429C-8012-9E563B9A34CD}"/>
              </a:ext>
            </a:extLst>
          </p:cNvPr>
          <p:cNvGrpSpPr/>
          <p:nvPr/>
        </p:nvGrpSpPr>
        <p:grpSpPr>
          <a:xfrm>
            <a:off x="6316853" y="3795538"/>
            <a:ext cx="4428435" cy="1964988"/>
            <a:chOff x="6316853" y="3922538"/>
            <a:chExt cx="4428435" cy="19649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E766BA6-FA97-45B3-A6C9-DE449282B8DA}"/>
                </a:ext>
              </a:extLst>
            </p:cNvPr>
            <p:cNvGrpSpPr/>
            <p:nvPr/>
          </p:nvGrpSpPr>
          <p:grpSpPr>
            <a:xfrm>
              <a:off x="6316853" y="3922538"/>
              <a:ext cx="4428435" cy="1964988"/>
              <a:chOff x="5976731" y="4305298"/>
              <a:chExt cx="4810125" cy="223837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F3E9054-AE2E-4308-B223-75D22F4EE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76731" y="4305298"/>
                <a:ext cx="4810125" cy="2238375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947F947-099C-4553-BBDB-1D341B949A55}"/>
                  </a:ext>
                </a:extLst>
              </p:cNvPr>
              <p:cNvSpPr/>
              <p:nvPr/>
            </p:nvSpPr>
            <p:spPr>
              <a:xfrm>
                <a:off x="6096000" y="4409115"/>
                <a:ext cx="2895600" cy="12169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474A25C-0A28-417C-B001-4BC09A9D3A61}"/>
                </a:ext>
              </a:extLst>
            </p:cNvPr>
            <p:cNvSpPr txBox="1"/>
            <p:nvPr/>
          </p:nvSpPr>
          <p:spPr>
            <a:xfrm>
              <a:off x="6793640" y="4173448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ba bằng sáu.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4;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6.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2 vào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13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06030" y="2305517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mười bằng hai 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2 đơn vị từ 2 đến 20.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178498" y="7656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615820" y="76567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F9C8A1-271B-4690-8DEC-B3E154CE5E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4336" y="375576"/>
            <a:ext cx="5281184" cy="3661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/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blipFill>
                <a:blip r:embed="rId6"/>
                <a:stretch>
                  <a:fillRect l="-5016"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/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/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/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/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2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blipFill>
                <a:blip r:embed="rId10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/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10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blipFill>
                <a:blip r:embed="rId11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/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8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blipFill>
                <a:blip r:embed="rId12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/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6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blipFill>
                <a:blip r:embed="rId13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/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9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blipFill>
                <a:blip r:embed="rId14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/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3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blipFill>
                <a:blip r:embed="rId15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67293FA-FBE8-4B94-8B17-15292AE44B4A}"/>
              </a:ext>
            </a:extLst>
          </p:cNvPr>
          <p:cNvSpPr txBox="1"/>
          <p:nvPr/>
        </p:nvSpPr>
        <p:spPr>
          <a:xfrm>
            <a:off x="2561776" y="131391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24DD1F-0CA0-4D44-82B2-29AC55C8A1E4}"/>
              </a:ext>
            </a:extLst>
          </p:cNvPr>
          <p:cNvSpPr txBox="1"/>
          <p:nvPr/>
        </p:nvSpPr>
        <p:spPr>
          <a:xfrm>
            <a:off x="2461587" y="1775399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2CC25D-831D-4A62-930A-BF9F286567BF}"/>
              </a:ext>
            </a:extLst>
          </p:cNvPr>
          <p:cNvSpPr txBox="1"/>
          <p:nvPr/>
        </p:nvSpPr>
        <p:spPr>
          <a:xfrm>
            <a:off x="2561774" y="222369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C83A28-85FD-4334-8FA4-372AA139BA30}"/>
              </a:ext>
            </a:extLst>
          </p:cNvPr>
          <p:cNvSpPr txBox="1"/>
          <p:nvPr/>
        </p:nvSpPr>
        <p:spPr>
          <a:xfrm>
            <a:off x="2461585" y="271693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9DDE17-B9D3-4635-8E5D-4F8D310AED43}"/>
              </a:ext>
            </a:extLst>
          </p:cNvPr>
          <p:cNvSpPr txBox="1"/>
          <p:nvPr/>
        </p:nvSpPr>
        <p:spPr>
          <a:xfrm>
            <a:off x="2561772" y="317207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F4B8AD-A103-4FE0-A659-6AB035327064}"/>
              </a:ext>
            </a:extLst>
          </p:cNvPr>
          <p:cNvSpPr txBox="1"/>
          <p:nvPr/>
        </p:nvSpPr>
        <p:spPr>
          <a:xfrm>
            <a:off x="5026416" y="134468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0AAF16-21B5-4BBC-AD23-0F8828F76B46}"/>
              </a:ext>
            </a:extLst>
          </p:cNvPr>
          <p:cNvSpPr txBox="1"/>
          <p:nvPr/>
        </p:nvSpPr>
        <p:spPr>
          <a:xfrm>
            <a:off x="5026419" y="178477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24F351-DDF3-4C62-9EAA-89CDF9C9B979}"/>
              </a:ext>
            </a:extLst>
          </p:cNvPr>
          <p:cNvSpPr txBox="1"/>
          <p:nvPr/>
        </p:nvSpPr>
        <p:spPr>
          <a:xfrm>
            <a:off x="5026418" y="227801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96A29D-710B-46C5-8D00-C8EA9E52B852}"/>
              </a:ext>
            </a:extLst>
          </p:cNvPr>
          <p:cNvSpPr txBox="1"/>
          <p:nvPr/>
        </p:nvSpPr>
        <p:spPr>
          <a:xfrm>
            <a:off x="5026417" y="2733153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7C17BE-8790-4DAC-81F0-FE3BCFE58740}"/>
              </a:ext>
            </a:extLst>
          </p:cNvPr>
          <p:cNvSpPr txBox="1"/>
          <p:nvPr/>
        </p:nvSpPr>
        <p:spPr>
          <a:xfrm>
            <a:off x="5126604" y="32200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A688710-45FB-4202-8363-8F9FD8DF304E}"/>
              </a:ext>
            </a:extLst>
          </p:cNvPr>
          <p:cNvSpPr/>
          <p:nvPr/>
        </p:nvSpPr>
        <p:spPr>
          <a:xfrm>
            <a:off x="1145886" y="397883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72B01D-89DC-4869-81AE-98C4E7575403}"/>
              </a:ext>
            </a:extLst>
          </p:cNvPr>
          <p:cNvGrpSpPr/>
          <p:nvPr/>
        </p:nvGrpSpPr>
        <p:grpSpPr>
          <a:xfrm>
            <a:off x="1763693" y="3999348"/>
            <a:ext cx="1116312" cy="461666"/>
            <a:chOff x="1870518" y="1440653"/>
            <a:chExt cx="1116312" cy="46166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20D0390-84F0-44DF-AF81-1A95414A499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AD13202A-5009-4EF4-BA73-1BEE62CCBD7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A2AA0B-1F3E-4FBC-BC91-081ED7075AD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37608AA-E1FF-46C4-8FB6-4ADCAEAA7D1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7" name="Table 17">
            <a:extLst>
              <a:ext uri="{FF2B5EF4-FFF2-40B4-BE49-F238E27FC236}">
                <a16:creationId xmlns:a16="http://schemas.microsoft.com/office/drawing/2014/main" id="{5AC053E0-4553-423C-9D79-948970D40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16205"/>
              </p:ext>
            </p:extLst>
          </p:nvPr>
        </p:nvGraphicFramePr>
        <p:xfrm>
          <a:off x="2980251" y="4327566"/>
          <a:ext cx="7936275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1608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975186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986151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045921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B9E185ED-9D6A-4CAB-86B0-4E10163273F0}"/>
              </a:ext>
            </a:extLst>
          </p:cNvPr>
          <p:cNvSpPr txBox="1"/>
          <p:nvPr/>
        </p:nvSpPr>
        <p:spPr>
          <a:xfrm>
            <a:off x="5721589" y="557330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4CCCC4-9A61-4EDC-AA27-EB15AA1D4767}"/>
              </a:ext>
            </a:extLst>
          </p:cNvPr>
          <p:cNvSpPr txBox="1"/>
          <p:nvPr/>
        </p:nvSpPr>
        <p:spPr>
          <a:xfrm>
            <a:off x="6774322" y="556832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7BF431F-B7EE-4107-BF4C-FE9C75165F63}"/>
              </a:ext>
            </a:extLst>
          </p:cNvPr>
          <p:cNvSpPr txBox="1"/>
          <p:nvPr/>
        </p:nvSpPr>
        <p:spPr>
          <a:xfrm>
            <a:off x="7833405" y="556334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064F281-E848-4439-B140-DDB43ADD08AE}"/>
              </a:ext>
            </a:extLst>
          </p:cNvPr>
          <p:cNvSpPr txBox="1"/>
          <p:nvPr/>
        </p:nvSpPr>
        <p:spPr>
          <a:xfrm>
            <a:off x="8905188" y="555835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422486-1A9E-480D-9845-7D9B8BC54EB8}"/>
              </a:ext>
            </a:extLst>
          </p:cNvPr>
          <p:cNvSpPr txBox="1"/>
          <p:nvPr/>
        </p:nvSpPr>
        <p:spPr>
          <a:xfrm>
            <a:off x="9957921" y="555337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10F89-7E70-4385-A591-910BBF639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6654" y="3955930"/>
            <a:ext cx="7809736" cy="1946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5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908789" y="266612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961522" y="266114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7020605" y="265616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8092388" y="265118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35963" y="424779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984289" y="4980119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973013" y="445734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2 rồi nêu số còn thiếu.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5E829C-4840-4264-9C3A-2F0F5FAD7FC7}"/>
              </a:ext>
            </a:extLst>
          </p:cNvPr>
          <p:cNvGrpSpPr/>
          <p:nvPr/>
        </p:nvGrpSpPr>
        <p:grpSpPr>
          <a:xfrm>
            <a:off x="730152" y="1360693"/>
            <a:ext cx="10707059" cy="4529530"/>
            <a:chOff x="730152" y="1360693"/>
            <a:chExt cx="10707059" cy="45295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71D381-CC1B-4732-AF9F-AEE16B43A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52" y="1360693"/>
              <a:ext cx="10707059" cy="452953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F0CE3A-C1D2-4F38-9EA7-3397C9E40837}"/>
                </a:ext>
              </a:extLst>
            </p:cNvPr>
            <p:cNvSpPr txBox="1"/>
            <p:nvPr/>
          </p:nvSpPr>
          <p:spPr>
            <a:xfrm>
              <a:off x="977942" y="3855192"/>
              <a:ext cx="36702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Hai, bốn, sáu,..., mười tám, hai mươi.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8439225" y="3255772"/>
            <a:ext cx="441146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9368832" y="325577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10256907" y="391480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9833167" y="479659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829867" y="509436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16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544</Words>
  <Application>Microsoft Office PowerPoint</Application>
  <PresentationFormat>Widescreen</PresentationFormat>
  <Paragraphs>173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Cambria Math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NK</cp:lastModifiedBy>
  <cp:revision>157</cp:revision>
  <dcterms:created xsi:type="dcterms:W3CDTF">2021-06-02T01:34:28Z</dcterms:created>
  <dcterms:modified xsi:type="dcterms:W3CDTF">2026-05-29T07:26:31Z</dcterms:modified>
</cp:coreProperties>
</file>