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82" r:id="rId3"/>
    <p:sldId id="289" r:id="rId4"/>
    <p:sldId id="284" r:id="rId5"/>
    <p:sldId id="285" r:id="rId6"/>
    <p:sldId id="290" r:id="rId7"/>
    <p:sldId id="298" r:id="rId8"/>
    <p:sldId id="299" r:id="rId9"/>
    <p:sldId id="292" r:id="rId10"/>
    <p:sldId id="286" r:id="rId11"/>
    <p:sldId id="288" r:id="rId12"/>
    <p:sldId id="287" r:id="rId13"/>
    <p:sldId id="293" r:id="rId14"/>
    <p:sldId id="301" r:id="rId15"/>
    <p:sldId id="302" r:id="rId16"/>
    <p:sldId id="300" r:id="rId17"/>
    <p:sldId id="303" r:id="rId18"/>
    <p:sldId id="304" r:id="rId19"/>
    <p:sldId id="305" r:id="rId2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E9F3"/>
    <a:srgbClr val="8B6442"/>
    <a:srgbClr val="F18585"/>
    <a:srgbClr val="9CEDFC"/>
    <a:srgbClr val="F0C444"/>
    <a:srgbClr val="A0D36C"/>
    <a:srgbClr val="EF5F5F"/>
    <a:srgbClr val="F2863B"/>
    <a:srgbClr val="7FC438"/>
    <a:srgbClr val="F9CA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9894" autoAdjust="0"/>
    <p:restoredTop sz="94660"/>
  </p:normalViewPr>
  <p:slideViewPr>
    <p:cSldViewPr snapToGrid="0">
      <p:cViewPr varScale="1">
        <p:scale>
          <a:sx n="81" d="100"/>
          <a:sy n="81" d="100"/>
        </p:scale>
        <p:origin x="67" y="18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418963"/>
            <a:chOff x="395894" y="219519"/>
            <a:chExt cx="8518865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746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25" y="228629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36" y="127898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127900"/>
            <a:ext cx="11613234" cy="6602204"/>
            <a:chOff x="395894" y="149216"/>
            <a:chExt cx="8518865" cy="5066113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149216"/>
              <a:ext cx="8053438" cy="5066113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40" y="1904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152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701" r:id="rId4"/>
    <p:sldLayoutId id="2147483694" r:id="rId5"/>
    <p:sldLayoutId id="2147483693" r:id="rId6"/>
    <p:sldLayoutId id="2147483703" r:id="rId7"/>
    <p:sldLayoutId id="2147483691" r:id="rId8"/>
    <p:sldLayoutId id="2147483679" r:id="rId9"/>
    <p:sldLayoutId id="214748370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4" Type="http://schemas.microsoft.com/office/2007/relationships/hdphoto" Target="../media/hdphoto6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5" Type="http://schemas.microsoft.com/office/2007/relationships/hdphoto" Target="../media/hdphoto9.wdp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5" Type="http://schemas.microsoft.com/office/2007/relationships/hdphoto" Target="../media/hdphoto13.wdp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47173" y="1704368"/>
            <a:ext cx="86674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51:</a:t>
            </a:r>
          </a:p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SỐ CÓ BA CHỮ </a:t>
            </a:r>
            <a:r>
              <a:rPr lang="en-US" sz="48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SỐ</a:t>
            </a:r>
          </a:p>
          <a:p>
            <a:pPr algn="ctr"/>
            <a:r>
              <a:rPr lang="en-US" sz="4800" dirty="0" err="1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+mj-lt"/>
              </a:rPr>
              <a:t>Giáo</a:t>
            </a:r>
            <a:r>
              <a:rPr lang="en-US" sz="48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+mj-lt"/>
              </a:rPr>
              <a:t> </a:t>
            </a:r>
            <a:r>
              <a:rPr lang="en-US" sz="4800" dirty="0" err="1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+mj-lt"/>
              </a:rPr>
              <a:t>viên</a:t>
            </a:r>
            <a:r>
              <a:rPr lang="en-US" sz="48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+mj-lt"/>
              </a:rPr>
              <a:t>: NGUYỄN THỊ DIỆU</a:t>
            </a:r>
            <a:endParaRPr lang="en-US" sz="48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rgbClr val="FF0000"/>
              </a:solidFill>
              <a:latin typeface="+mj-lt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716438" y="223582"/>
            <a:ext cx="2611916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588934" y="197943"/>
              <a:ext cx="21258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002060"/>
                  </a:solidFill>
                  <a:latin typeface="+mj-lt"/>
                </a:rPr>
                <a:t>10</a:t>
              </a:r>
              <a:endParaRPr lang="vi-VN" sz="3200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7507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dirty="0">
                <a:solidFill>
                  <a:srgbClr val="002060"/>
                </a:solidFill>
                <a:latin typeface="+mj-lt"/>
              </a:rPr>
              <a:t>CÁC SỐ TRONG PHẠM VI 1000</a:t>
            </a:r>
            <a:endParaRPr lang="vi-VN" sz="36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FD255D7-C7E1-6C4C-AD5A-A42D6F8203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56" t="9986" b="59188"/>
          <a:stretch/>
        </p:blipFill>
        <p:spPr>
          <a:xfrm>
            <a:off x="649832" y="982357"/>
            <a:ext cx="10689140" cy="204024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84BE804-D727-9145-A8DD-D358622BB6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56" t="38509" b="26828"/>
          <a:stretch/>
        </p:blipFill>
        <p:spPr>
          <a:xfrm>
            <a:off x="649832" y="3306580"/>
            <a:ext cx="10689140" cy="2294243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238149E3-7924-AD4A-A535-CD9354405613}"/>
              </a:ext>
            </a:extLst>
          </p:cNvPr>
          <p:cNvGrpSpPr/>
          <p:nvPr/>
        </p:nvGrpSpPr>
        <p:grpSpPr>
          <a:xfrm>
            <a:off x="7719878" y="2918751"/>
            <a:ext cx="1367252" cy="739974"/>
            <a:chOff x="7921929" y="4098709"/>
            <a:chExt cx="1819813" cy="895368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9513908-8F2D-804A-84FF-B7F6A4E1B6E0}"/>
                </a:ext>
              </a:extLst>
            </p:cNvPr>
            <p:cNvSpPr txBox="1"/>
            <p:nvPr/>
          </p:nvSpPr>
          <p:spPr>
            <a:xfrm>
              <a:off x="7987080" y="4098709"/>
              <a:ext cx="1748736" cy="8951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200" b="1" dirty="0">
                  <a:solidFill>
                    <a:schemeClr val="accent5">
                      <a:lumMod val="75000"/>
                    </a:schemeClr>
                  </a:solidFill>
                </a:rPr>
                <a:t>752</a:t>
              </a:r>
            </a:p>
          </p:txBody>
        </p:sp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81F90D73-2BC6-6248-BA63-8EDDAAA94052}"/>
                </a:ext>
              </a:extLst>
            </p:cNvPr>
            <p:cNvSpPr/>
            <p:nvPr/>
          </p:nvSpPr>
          <p:spPr>
            <a:xfrm>
              <a:off x="7921929" y="4180839"/>
              <a:ext cx="1819813" cy="813238"/>
            </a:xfrm>
            <a:prstGeom prst="roundRect">
              <a:avLst/>
            </a:prstGeom>
            <a:noFill/>
            <a:ln w="76200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27662222-A96B-E841-8A36-B48AC7D23500}"/>
              </a:ext>
            </a:extLst>
          </p:cNvPr>
          <p:cNvGrpSpPr/>
          <p:nvPr/>
        </p:nvGrpSpPr>
        <p:grpSpPr>
          <a:xfrm>
            <a:off x="816002" y="284168"/>
            <a:ext cx="3854146" cy="832864"/>
            <a:chOff x="816002" y="707500"/>
            <a:chExt cx="3854146" cy="832864"/>
          </a:xfrm>
        </p:grpSpPr>
        <p:sp>
          <p:nvSpPr>
            <p:cNvPr id="8" name="Rounded Rectangle 7"/>
            <p:cNvSpPr/>
            <p:nvPr/>
          </p:nvSpPr>
          <p:spPr>
            <a:xfrm>
              <a:off x="1653371" y="860223"/>
              <a:ext cx="1401557" cy="667886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/>
            <p:cNvSpPr/>
            <p:nvPr/>
          </p:nvSpPr>
          <p:spPr>
            <a:xfrm>
              <a:off x="816002" y="849952"/>
              <a:ext cx="690412" cy="690412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799853" y="707500"/>
              <a:ext cx="2870295" cy="820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dirty="0" err="1"/>
                <a:t>Số</a:t>
              </a:r>
              <a:r>
                <a:rPr lang="en-US" sz="3600" dirty="0"/>
                <a:t> ?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03FFB79-229F-1D4B-AF89-B63D4448BEF7}"/>
              </a:ext>
            </a:extLst>
          </p:cNvPr>
          <p:cNvGrpSpPr/>
          <p:nvPr/>
        </p:nvGrpSpPr>
        <p:grpSpPr>
          <a:xfrm>
            <a:off x="2030278" y="5505656"/>
            <a:ext cx="1367252" cy="739974"/>
            <a:chOff x="7921929" y="4098709"/>
            <a:chExt cx="1819813" cy="895368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FE233B1-2675-DE48-A90A-5D1054533FAA}"/>
                </a:ext>
              </a:extLst>
            </p:cNvPr>
            <p:cNvSpPr txBox="1"/>
            <p:nvPr/>
          </p:nvSpPr>
          <p:spPr>
            <a:xfrm>
              <a:off x="7987080" y="4098709"/>
              <a:ext cx="1748736" cy="8951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200" b="1" dirty="0">
                  <a:solidFill>
                    <a:schemeClr val="accent5">
                      <a:lumMod val="75000"/>
                    </a:schemeClr>
                  </a:solidFill>
                </a:rPr>
                <a:t>641</a:t>
              </a:r>
            </a:p>
          </p:txBody>
        </p:sp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id="{81D78770-8FA6-2442-BAEC-0A66898BBC9E}"/>
                </a:ext>
              </a:extLst>
            </p:cNvPr>
            <p:cNvSpPr/>
            <p:nvPr/>
          </p:nvSpPr>
          <p:spPr>
            <a:xfrm>
              <a:off x="7921929" y="4180839"/>
              <a:ext cx="1819813" cy="813238"/>
            </a:xfrm>
            <a:prstGeom prst="roundRect">
              <a:avLst/>
            </a:prstGeom>
            <a:noFill/>
            <a:ln w="76200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78F16A8-19F0-F441-88CF-A588F5D8ED4A}"/>
              </a:ext>
            </a:extLst>
          </p:cNvPr>
          <p:cNvGrpSpPr/>
          <p:nvPr/>
        </p:nvGrpSpPr>
        <p:grpSpPr>
          <a:xfrm>
            <a:off x="7742126" y="5505656"/>
            <a:ext cx="1367252" cy="739974"/>
            <a:chOff x="7921929" y="4098709"/>
            <a:chExt cx="1819813" cy="895368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C116685E-66D6-6642-A279-AD3D6A807A7D}"/>
                </a:ext>
              </a:extLst>
            </p:cNvPr>
            <p:cNvSpPr txBox="1"/>
            <p:nvPr/>
          </p:nvSpPr>
          <p:spPr>
            <a:xfrm>
              <a:off x="7987080" y="4098709"/>
              <a:ext cx="1748736" cy="8951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200" b="1" dirty="0">
                  <a:solidFill>
                    <a:schemeClr val="accent5">
                      <a:lumMod val="75000"/>
                    </a:schemeClr>
                  </a:solidFill>
                </a:rPr>
                <a:t>475</a:t>
              </a:r>
            </a:p>
          </p:txBody>
        </p:sp>
        <p:sp>
          <p:nvSpPr>
            <p:cNvPr id="36" name="Rounded Rectangle 35">
              <a:extLst>
                <a:ext uri="{FF2B5EF4-FFF2-40B4-BE49-F238E27FC236}">
                  <a16:creationId xmlns:a16="http://schemas.microsoft.com/office/drawing/2014/main" id="{85840D62-66B0-4846-ADA7-5B33D4F1DDB9}"/>
                </a:ext>
              </a:extLst>
            </p:cNvPr>
            <p:cNvSpPr/>
            <p:nvPr/>
          </p:nvSpPr>
          <p:spPr>
            <a:xfrm>
              <a:off x="7921929" y="4180839"/>
              <a:ext cx="1819813" cy="813238"/>
            </a:xfrm>
            <a:prstGeom prst="roundRect">
              <a:avLst/>
            </a:prstGeom>
            <a:noFill/>
            <a:ln w="76200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</p:spTree>
    <p:extLst>
      <p:ext uri="{BB962C8B-B14F-4D97-AF65-F5344CB8AC3E}">
        <p14:creationId xmlns:p14="http://schemas.microsoft.com/office/powerpoint/2010/main" val="2375368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>
            <a:extLst>
              <a:ext uri="{FF2B5EF4-FFF2-40B4-BE49-F238E27FC236}">
                <a16:creationId xmlns:a16="http://schemas.microsoft.com/office/drawing/2014/main" id="{C7C8E020-3831-1948-A36C-6DE158156858}"/>
              </a:ext>
            </a:extLst>
          </p:cNvPr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3429152-A037-A543-AE6D-99BB235C8846}"/>
              </a:ext>
            </a:extLst>
          </p:cNvPr>
          <p:cNvSpPr txBox="1"/>
          <p:nvPr/>
        </p:nvSpPr>
        <p:spPr>
          <a:xfrm>
            <a:off x="1506055" y="285058"/>
            <a:ext cx="9750478" cy="65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chú</a:t>
            </a:r>
            <a:r>
              <a:rPr lang="en-US" sz="2800" dirty="0"/>
              <a:t> </a:t>
            </a:r>
            <a:r>
              <a:rPr lang="en-US" sz="2800" dirty="0" err="1"/>
              <a:t>ong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</a:t>
            </a:r>
            <a:r>
              <a:rPr lang="en-US" sz="2800" dirty="0" err="1"/>
              <a:t>từ</a:t>
            </a:r>
            <a:r>
              <a:rPr lang="en-US" sz="2800" dirty="0"/>
              <a:t> </a:t>
            </a:r>
            <a:r>
              <a:rPr lang="en-US" sz="2800" dirty="0" err="1"/>
              <a:t>tổ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?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4669A8C-5646-E541-9CA3-C18A6B39D7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611" b="17658"/>
          <a:stretch/>
        </p:blipFill>
        <p:spPr>
          <a:xfrm>
            <a:off x="1179549" y="1269998"/>
            <a:ext cx="9832902" cy="4707467"/>
          </a:xfrm>
          <a:prstGeom prst="rect">
            <a:avLst/>
          </a:prstGeom>
        </p:spPr>
      </p:pic>
      <p:sp>
        <p:nvSpPr>
          <p:cNvPr id="10" name="Freeform 9">
            <a:extLst>
              <a:ext uri="{FF2B5EF4-FFF2-40B4-BE49-F238E27FC236}">
                <a16:creationId xmlns:a16="http://schemas.microsoft.com/office/drawing/2014/main" id="{4FB9B73F-1491-9847-8323-56C521A1F793}"/>
              </a:ext>
            </a:extLst>
          </p:cNvPr>
          <p:cNvSpPr/>
          <p:nvPr/>
        </p:nvSpPr>
        <p:spPr>
          <a:xfrm>
            <a:off x="4150153" y="2218267"/>
            <a:ext cx="5586514" cy="2015066"/>
          </a:xfrm>
          <a:custGeom>
            <a:avLst/>
            <a:gdLst>
              <a:gd name="connsiteX0" fmla="*/ 18523 w 5504923"/>
              <a:gd name="connsiteY0" fmla="*/ 0 h 2015066"/>
              <a:gd name="connsiteX1" fmla="*/ 35456 w 5504923"/>
              <a:gd name="connsiteY1" fmla="*/ 338666 h 2015066"/>
              <a:gd name="connsiteX2" fmla="*/ 340256 w 5504923"/>
              <a:gd name="connsiteY2" fmla="*/ 795866 h 2015066"/>
              <a:gd name="connsiteX3" fmla="*/ 1525589 w 5504923"/>
              <a:gd name="connsiteY3" fmla="*/ 1016000 h 2015066"/>
              <a:gd name="connsiteX4" fmla="*/ 3303589 w 5504923"/>
              <a:gd name="connsiteY4" fmla="*/ 1202266 h 2015066"/>
              <a:gd name="connsiteX5" fmla="*/ 4387323 w 5504923"/>
              <a:gd name="connsiteY5" fmla="*/ 1456266 h 2015066"/>
              <a:gd name="connsiteX6" fmla="*/ 5250923 w 5504923"/>
              <a:gd name="connsiteY6" fmla="*/ 1693333 h 2015066"/>
              <a:gd name="connsiteX7" fmla="*/ 5504923 w 5504923"/>
              <a:gd name="connsiteY7" fmla="*/ 2015066 h 2015066"/>
              <a:gd name="connsiteX0" fmla="*/ 37943 w 5524343"/>
              <a:gd name="connsiteY0" fmla="*/ 0 h 2015066"/>
              <a:gd name="connsiteX1" fmla="*/ 24396 w 5524343"/>
              <a:gd name="connsiteY1" fmla="*/ 414866 h 2015066"/>
              <a:gd name="connsiteX2" fmla="*/ 359676 w 5524343"/>
              <a:gd name="connsiteY2" fmla="*/ 795866 h 2015066"/>
              <a:gd name="connsiteX3" fmla="*/ 1545009 w 5524343"/>
              <a:gd name="connsiteY3" fmla="*/ 1016000 h 2015066"/>
              <a:gd name="connsiteX4" fmla="*/ 3323009 w 5524343"/>
              <a:gd name="connsiteY4" fmla="*/ 1202266 h 2015066"/>
              <a:gd name="connsiteX5" fmla="*/ 4406743 w 5524343"/>
              <a:gd name="connsiteY5" fmla="*/ 1456266 h 2015066"/>
              <a:gd name="connsiteX6" fmla="*/ 5270343 w 5524343"/>
              <a:gd name="connsiteY6" fmla="*/ 1693333 h 2015066"/>
              <a:gd name="connsiteX7" fmla="*/ 5524343 w 5524343"/>
              <a:gd name="connsiteY7" fmla="*/ 2015066 h 2015066"/>
              <a:gd name="connsiteX0" fmla="*/ 62353 w 5548753"/>
              <a:gd name="connsiteY0" fmla="*/ 0 h 2015066"/>
              <a:gd name="connsiteX1" fmla="*/ 18326 w 5548753"/>
              <a:gd name="connsiteY1" fmla="*/ 437726 h 2015066"/>
              <a:gd name="connsiteX2" fmla="*/ 384086 w 5548753"/>
              <a:gd name="connsiteY2" fmla="*/ 795866 h 2015066"/>
              <a:gd name="connsiteX3" fmla="*/ 1569419 w 5548753"/>
              <a:gd name="connsiteY3" fmla="*/ 1016000 h 2015066"/>
              <a:gd name="connsiteX4" fmla="*/ 3347419 w 5548753"/>
              <a:gd name="connsiteY4" fmla="*/ 1202266 h 2015066"/>
              <a:gd name="connsiteX5" fmla="*/ 4431153 w 5548753"/>
              <a:gd name="connsiteY5" fmla="*/ 1456266 h 2015066"/>
              <a:gd name="connsiteX6" fmla="*/ 5294753 w 5548753"/>
              <a:gd name="connsiteY6" fmla="*/ 1693333 h 2015066"/>
              <a:gd name="connsiteX7" fmla="*/ 5548753 w 5548753"/>
              <a:gd name="connsiteY7" fmla="*/ 2015066 h 2015066"/>
              <a:gd name="connsiteX0" fmla="*/ 89126 w 5575526"/>
              <a:gd name="connsiteY0" fmla="*/ 0 h 2015066"/>
              <a:gd name="connsiteX1" fmla="*/ 14619 w 5575526"/>
              <a:gd name="connsiteY1" fmla="*/ 498686 h 2015066"/>
              <a:gd name="connsiteX2" fmla="*/ 410859 w 5575526"/>
              <a:gd name="connsiteY2" fmla="*/ 795866 h 2015066"/>
              <a:gd name="connsiteX3" fmla="*/ 1596192 w 5575526"/>
              <a:gd name="connsiteY3" fmla="*/ 1016000 h 2015066"/>
              <a:gd name="connsiteX4" fmla="*/ 3374192 w 5575526"/>
              <a:gd name="connsiteY4" fmla="*/ 1202266 h 2015066"/>
              <a:gd name="connsiteX5" fmla="*/ 4457926 w 5575526"/>
              <a:gd name="connsiteY5" fmla="*/ 1456266 h 2015066"/>
              <a:gd name="connsiteX6" fmla="*/ 5321526 w 5575526"/>
              <a:gd name="connsiteY6" fmla="*/ 1693333 h 2015066"/>
              <a:gd name="connsiteX7" fmla="*/ 5575526 w 5575526"/>
              <a:gd name="connsiteY7" fmla="*/ 2015066 h 2015066"/>
              <a:gd name="connsiteX0" fmla="*/ 78703 w 5565103"/>
              <a:gd name="connsiteY0" fmla="*/ 0 h 2015066"/>
              <a:gd name="connsiteX1" fmla="*/ 4196 w 5565103"/>
              <a:gd name="connsiteY1" fmla="*/ 498686 h 2015066"/>
              <a:gd name="connsiteX2" fmla="*/ 400436 w 5565103"/>
              <a:gd name="connsiteY2" fmla="*/ 795866 h 2015066"/>
              <a:gd name="connsiteX3" fmla="*/ 1585769 w 5565103"/>
              <a:gd name="connsiteY3" fmla="*/ 1016000 h 2015066"/>
              <a:gd name="connsiteX4" fmla="*/ 3363769 w 5565103"/>
              <a:gd name="connsiteY4" fmla="*/ 1202266 h 2015066"/>
              <a:gd name="connsiteX5" fmla="*/ 4447503 w 5565103"/>
              <a:gd name="connsiteY5" fmla="*/ 1456266 h 2015066"/>
              <a:gd name="connsiteX6" fmla="*/ 5311103 w 5565103"/>
              <a:gd name="connsiteY6" fmla="*/ 1693333 h 2015066"/>
              <a:gd name="connsiteX7" fmla="*/ 5565103 w 5565103"/>
              <a:gd name="connsiteY7" fmla="*/ 2015066 h 2015066"/>
              <a:gd name="connsiteX0" fmla="*/ 100114 w 5586514"/>
              <a:gd name="connsiteY0" fmla="*/ 0 h 2015066"/>
              <a:gd name="connsiteX1" fmla="*/ 25607 w 5586514"/>
              <a:gd name="connsiteY1" fmla="*/ 498686 h 2015066"/>
              <a:gd name="connsiteX2" fmla="*/ 589487 w 5586514"/>
              <a:gd name="connsiteY2" fmla="*/ 849206 h 2015066"/>
              <a:gd name="connsiteX3" fmla="*/ 1607180 w 5586514"/>
              <a:gd name="connsiteY3" fmla="*/ 1016000 h 2015066"/>
              <a:gd name="connsiteX4" fmla="*/ 3385180 w 5586514"/>
              <a:gd name="connsiteY4" fmla="*/ 1202266 h 2015066"/>
              <a:gd name="connsiteX5" fmla="*/ 4468914 w 5586514"/>
              <a:gd name="connsiteY5" fmla="*/ 1456266 h 2015066"/>
              <a:gd name="connsiteX6" fmla="*/ 5332514 w 5586514"/>
              <a:gd name="connsiteY6" fmla="*/ 1693333 h 2015066"/>
              <a:gd name="connsiteX7" fmla="*/ 5586514 w 5586514"/>
              <a:gd name="connsiteY7" fmla="*/ 2015066 h 2015066"/>
              <a:gd name="connsiteX0" fmla="*/ 100114 w 5586514"/>
              <a:gd name="connsiteY0" fmla="*/ 0 h 2015066"/>
              <a:gd name="connsiteX1" fmla="*/ 25607 w 5586514"/>
              <a:gd name="connsiteY1" fmla="*/ 498686 h 2015066"/>
              <a:gd name="connsiteX2" fmla="*/ 589487 w 5586514"/>
              <a:gd name="connsiteY2" fmla="*/ 849206 h 2015066"/>
              <a:gd name="connsiteX3" fmla="*/ 1607180 w 5586514"/>
              <a:gd name="connsiteY3" fmla="*/ 1016000 h 2015066"/>
              <a:gd name="connsiteX4" fmla="*/ 3385180 w 5586514"/>
              <a:gd name="connsiteY4" fmla="*/ 1202266 h 2015066"/>
              <a:gd name="connsiteX5" fmla="*/ 4468914 w 5586514"/>
              <a:gd name="connsiteY5" fmla="*/ 1418166 h 2015066"/>
              <a:gd name="connsiteX6" fmla="*/ 5332514 w 5586514"/>
              <a:gd name="connsiteY6" fmla="*/ 1693333 h 2015066"/>
              <a:gd name="connsiteX7" fmla="*/ 5586514 w 5586514"/>
              <a:gd name="connsiteY7" fmla="*/ 2015066 h 2015066"/>
              <a:gd name="connsiteX0" fmla="*/ 100114 w 5586514"/>
              <a:gd name="connsiteY0" fmla="*/ 0 h 2015066"/>
              <a:gd name="connsiteX1" fmla="*/ 25607 w 5586514"/>
              <a:gd name="connsiteY1" fmla="*/ 533520 h 2015066"/>
              <a:gd name="connsiteX2" fmla="*/ 589487 w 5586514"/>
              <a:gd name="connsiteY2" fmla="*/ 849206 h 2015066"/>
              <a:gd name="connsiteX3" fmla="*/ 1607180 w 5586514"/>
              <a:gd name="connsiteY3" fmla="*/ 1016000 h 2015066"/>
              <a:gd name="connsiteX4" fmla="*/ 3385180 w 5586514"/>
              <a:gd name="connsiteY4" fmla="*/ 1202266 h 2015066"/>
              <a:gd name="connsiteX5" fmla="*/ 4468914 w 5586514"/>
              <a:gd name="connsiteY5" fmla="*/ 1418166 h 2015066"/>
              <a:gd name="connsiteX6" fmla="*/ 5332514 w 5586514"/>
              <a:gd name="connsiteY6" fmla="*/ 1693333 h 2015066"/>
              <a:gd name="connsiteX7" fmla="*/ 5586514 w 5586514"/>
              <a:gd name="connsiteY7" fmla="*/ 2015066 h 2015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86514" h="2015066">
                <a:moveTo>
                  <a:pt x="100114" y="0"/>
                </a:moveTo>
                <a:cubicBezTo>
                  <a:pt x="81769" y="103011"/>
                  <a:pt x="-55955" y="391986"/>
                  <a:pt x="25607" y="533520"/>
                </a:cubicBezTo>
                <a:cubicBezTo>
                  <a:pt x="107169" y="675054"/>
                  <a:pt x="325892" y="768793"/>
                  <a:pt x="589487" y="849206"/>
                </a:cubicBezTo>
                <a:cubicBezTo>
                  <a:pt x="853082" y="929619"/>
                  <a:pt x="1141231" y="957157"/>
                  <a:pt x="1607180" y="1016000"/>
                </a:cubicBezTo>
                <a:cubicBezTo>
                  <a:pt x="2073129" y="1074843"/>
                  <a:pt x="2908224" y="1135238"/>
                  <a:pt x="3385180" y="1202266"/>
                </a:cubicBezTo>
                <a:cubicBezTo>
                  <a:pt x="3862136" y="1269294"/>
                  <a:pt x="4144358" y="1336322"/>
                  <a:pt x="4468914" y="1418166"/>
                </a:cubicBezTo>
                <a:cubicBezTo>
                  <a:pt x="4793470" y="1500010"/>
                  <a:pt x="5146247" y="1600200"/>
                  <a:pt x="5332514" y="1693333"/>
                </a:cubicBezTo>
                <a:cubicBezTo>
                  <a:pt x="5518781" y="1786466"/>
                  <a:pt x="5552647" y="1900766"/>
                  <a:pt x="5586514" y="2015066"/>
                </a:cubicBezTo>
              </a:path>
            </a:pathLst>
          </a:cu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DF8D40B6-C5CF-2743-AFDB-C94B7EE1C9B5}"/>
              </a:ext>
            </a:extLst>
          </p:cNvPr>
          <p:cNvSpPr/>
          <p:nvPr/>
        </p:nvSpPr>
        <p:spPr>
          <a:xfrm>
            <a:off x="2420816" y="2400300"/>
            <a:ext cx="4990301" cy="1828800"/>
          </a:xfrm>
          <a:custGeom>
            <a:avLst/>
            <a:gdLst>
              <a:gd name="connsiteX0" fmla="*/ 4822948 w 4990301"/>
              <a:gd name="connsiteY0" fmla="*/ 0 h 1828800"/>
              <a:gd name="connsiteX1" fmla="*/ 4980111 w 4990301"/>
              <a:gd name="connsiteY1" fmla="*/ 314325 h 1828800"/>
              <a:gd name="connsiteX2" fmla="*/ 4565773 w 4990301"/>
              <a:gd name="connsiteY2" fmla="*/ 557213 h 1828800"/>
              <a:gd name="connsiteX3" fmla="*/ 3522786 w 4990301"/>
              <a:gd name="connsiteY3" fmla="*/ 685800 h 1828800"/>
              <a:gd name="connsiteX4" fmla="*/ 1936873 w 4990301"/>
              <a:gd name="connsiteY4" fmla="*/ 714375 h 1828800"/>
              <a:gd name="connsiteX5" fmla="*/ 851023 w 4990301"/>
              <a:gd name="connsiteY5" fmla="*/ 785813 h 1828800"/>
              <a:gd name="connsiteX6" fmla="*/ 193798 w 4990301"/>
              <a:gd name="connsiteY6" fmla="*/ 1042988 h 1828800"/>
              <a:gd name="connsiteX7" fmla="*/ 8061 w 4990301"/>
              <a:gd name="connsiteY7" fmla="*/ 1528763 h 1828800"/>
              <a:gd name="connsiteX8" fmla="*/ 50923 w 4990301"/>
              <a:gd name="connsiteY8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90301" h="1828800">
                <a:moveTo>
                  <a:pt x="4822948" y="0"/>
                </a:moveTo>
                <a:cubicBezTo>
                  <a:pt x="4922960" y="110728"/>
                  <a:pt x="5022973" y="221456"/>
                  <a:pt x="4980111" y="314325"/>
                </a:cubicBezTo>
                <a:cubicBezTo>
                  <a:pt x="4937249" y="407194"/>
                  <a:pt x="4808660" y="495301"/>
                  <a:pt x="4565773" y="557213"/>
                </a:cubicBezTo>
                <a:cubicBezTo>
                  <a:pt x="4322886" y="619125"/>
                  <a:pt x="3960936" y="659606"/>
                  <a:pt x="3522786" y="685800"/>
                </a:cubicBezTo>
                <a:cubicBezTo>
                  <a:pt x="3084636" y="711994"/>
                  <a:pt x="2382167" y="697706"/>
                  <a:pt x="1936873" y="714375"/>
                </a:cubicBezTo>
                <a:cubicBezTo>
                  <a:pt x="1491579" y="731044"/>
                  <a:pt x="1141535" y="731044"/>
                  <a:pt x="851023" y="785813"/>
                </a:cubicBezTo>
                <a:cubicBezTo>
                  <a:pt x="560510" y="840582"/>
                  <a:pt x="334292" y="919163"/>
                  <a:pt x="193798" y="1042988"/>
                </a:cubicBezTo>
                <a:cubicBezTo>
                  <a:pt x="53304" y="1166813"/>
                  <a:pt x="31873" y="1397794"/>
                  <a:pt x="8061" y="1528763"/>
                </a:cubicBezTo>
                <a:cubicBezTo>
                  <a:pt x="-15751" y="1659732"/>
                  <a:pt x="17586" y="1744266"/>
                  <a:pt x="50923" y="1828800"/>
                </a:cubicBezTo>
              </a:path>
            </a:pathLst>
          </a:cu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2342CAD4-2DCA-F44D-861F-2A3CA2C1A576}"/>
              </a:ext>
            </a:extLst>
          </p:cNvPr>
          <p:cNvSpPr/>
          <p:nvPr/>
        </p:nvSpPr>
        <p:spPr>
          <a:xfrm>
            <a:off x="7272338" y="2671763"/>
            <a:ext cx="1757362" cy="1514475"/>
          </a:xfrm>
          <a:custGeom>
            <a:avLst/>
            <a:gdLst>
              <a:gd name="connsiteX0" fmla="*/ 1757362 w 1757362"/>
              <a:gd name="connsiteY0" fmla="*/ 0 h 1514475"/>
              <a:gd name="connsiteX1" fmla="*/ 1485900 w 1757362"/>
              <a:gd name="connsiteY1" fmla="*/ 200025 h 1514475"/>
              <a:gd name="connsiteX2" fmla="*/ 985837 w 1757362"/>
              <a:gd name="connsiteY2" fmla="*/ 300037 h 1514475"/>
              <a:gd name="connsiteX3" fmla="*/ 471487 w 1757362"/>
              <a:gd name="connsiteY3" fmla="*/ 442912 h 1514475"/>
              <a:gd name="connsiteX4" fmla="*/ 128587 w 1757362"/>
              <a:gd name="connsiteY4" fmla="*/ 657225 h 1514475"/>
              <a:gd name="connsiteX5" fmla="*/ 57150 w 1757362"/>
              <a:gd name="connsiteY5" fmla="*/ 900112 h 1514475"/>
              <a:gd name="connsiteX6" fmla="*/ 0 w 1757362"/>
              <a:gd name="connsiteY6" fmla="*/ 1514475 h 1514475"/>
              <a:gd name="connsiteX0" fmla="*/ 1757362 w 1757362"/>
              <a:gd name="connsiteY0" fmla="*/ 0 h 1514475"/>
              <a:gd name="connsiteX1" fmla="*/ 1485900 w 1757362"/>
              <a:gd name="connsiteY1" fmla="*/ 200025 h 1514475"/>
              <a:gd name="connsiteX2" fmla="*/ 985837 w 1757362"/>
              <a:gd name="connsiteY2" fmla="*/ 300037 h 1514475"/>
              <a:gd name="connsiteX3" fmla="*/ 471487 w 1757362"/>
              <a:gd name="connsiteY3" fmla="*/ 442912 h 1514475"/>
              <a:gd name="connsiteX4" fmla="*/ 128587 w 1757362"/>
              <a:gd name="connsiteY4" fmla="*/ 657225 h 1514475"/>
              <a:gd name="connsiteX5" fmla="*/ 28575 w 1757362"/>
              <a:gd name="connsiteY5" fmla="*/ 978694 h 1514475"/>
              <a:gd name="connsiteX6" fmla="*/ 0 w 1757362"/>
              <a:gd name="connsiteY6" fmla="*/ 1514475 h 1514475"/>
              <a:gd name="connsiteX0" fmla="*/ 1757362 w 1757362"/>
              <a:gd name="connsiteY0" fmla="*/ 0 h 1514475"/>
              <a:gd name="connsiteX1" fmla="*/ 1485900 w 1757362"/>
              <a:gd name="connsiteY1" fmla="*/ 200025 h 1514475"/>
              <a:gd name="connsiteX2" fmla="*/ 985837 w 1757362"/>
              <a:gd name="connsiteY2" fmla="*/ 300037 h 1514475"/>
              <a:gd name="connsiteX3" fmla="*/ 471487 w 1757362"/>
              <a:gd name="connsiteY3" fmla="*/ 442912 h 1514475"/>
              <a:gd name="connsiteX4" fmla="*/ 164305 w 1757362"/>
              <a:gd name="connsiteY4" fmla="*/ 635794 h 1514475"/>
              <a:gd name="connsiteX5" fmla="*/ 28575 w 1757362"/>
              <a:gd name="connsiteY5" fmla="*/ 978694 h 1514475"/>
              <a:gd name="connsiteX6" fmla="*/ 0 w 1757362"/>
              <a:gd name="connsiteY6" fmla="*/ 1514475 h 1514475"/>
              <a:gd name="connsiteX0" fmla="*/ 1757362 w 1757362"/>
              <a:gd name="connsiteY0" fmla="*/ 0 h 1514475"/>
              <a:gd name="connsiteX1" fmla="*/ 1485900 w 1757362"/>
              <a:gd name="connsiteY1" fmla="*/ 200025 h 1514475"/>
              <a:gd name="connsiteX2" fmla="*/ 985837 w 1757362"/>
              <a:gd name="connsiteY2" fmla="*/ 328612 h 1514475"/>
              <a:gd name="connsiteX3" fmla="*/ 471487 w 1757362"/>
              <a:gd name="connsiteY3" fmla="*/ 442912 h 1514475"/>
              <a:gd name="connsiteX4" fmla="*/ 164305 w 1757362"/>
              <a:gd name="connsiteY4" fmla="*/ 635794 h 1514475"/>
              <a:gd name="connsiteX5" fmla="*/ 28575 w 1757362"/>
              <a:gd name="connsiteY5" fmla="*/ 978694 h 1514475"/>
              <a:gd name="connsiteX6" fmla="*/ 0 w 1757362"/>
              <a:gd name="connsiteY6" fmla="*/ 1514475 h 1514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57362" h="1514475">
                <a:moveTo>
                  <a:pt x="1757362" y="0"/>
                </a:moveTo>
                <a:cubicBezTo>
                  <a:pt x="1685924" y="75009"/>
                  <a:pt x="1614488" y="145256"/>
                  <a:pt x="1485900" y="200025"/>
                </a:cubicBezTo>
                <a:cubicBezTo>
                  <a:pt x="1357313" y="254794"/>
                  <a:pt x="1154906" y="288131"/>
                  <a:pt x="985837" y="328612"/>
                </a:cubicBezTo>
                <a:cubicBezTo>
                  <a:pt x="816768" y="369093"/>
                  <a:pt x="608409" y="391715"/>
                  <a:pt x="471487" y="442912"/>
                </a:cubicBezTo>
                <a:cubicBezTo>
                  <a:pt x="334565" y="494109"/>
                  <a:pt x="238124" y="546497"/>
                  <a:pt x="164305" y="635794"/>
                </a:cubicBezTo>
                <a:cubicBezTo>
                  <a:pt x="90486" y="725091"/>
                  <a:pt x="50006" y="835819"/>
                  <a:pt x="28575" y="978694"/>
                </a:cubicBezTo>
                <a:cubicBezTo>
                  <a:pt x="7144" y="1121569"/>
                  <a:pt x="17859" y="1278731"/>
                  <a:pt x="0" y="1514475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93553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/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55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18">
            <a:extLst>
              <a:ext uri="{FF2B5EF4-FFF2-40B4-BE49-F238E27FC236}">
                <a16:creationId xmlns:a16="http://schemas.microsoft.com/office/drawing/2014/main" id="{7BB83903-9C12-A347-84DD-EFB3031928FE}"/>
              </a:ext>
            </a:extLst>
          </p:cNvPr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110E70E-4ACF-9745-9F53-75F27D6DB422}"/>
              </a:ext>
            </a:extLst>
          </p:cNvPr>
          <p:cNvSpPr txBox="1"/>
          <p:nvPr/>
        </p:nvSpPr>
        <p:spPr>
          <a:xfrm>
            <a:off x="1506055" y="278839"/>
            <a:ext cx="9549872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 </a:t>
            </a:r>
            <a:r>
              <a:rPr lang="en-US" sz="2400" dirty="0" err="1"/>
              <a:t>Mỗi</a:t>
            </a:r>
            <a:r>
              <a:rPr lang="en-US" sz="2400" dirty="0"/>
              <a:t> </a:t>
            </a:r>
            <a:r>
              <a:rPr lang="en-US" sz="2400" dirty="0" err="1"/>
              <a:t>thanh</a:t>
            </a:r>
            <a:r>
              <a:rPr lang="en-US" sz="2400" dirty="0"/>
              <a:t> </a:t>
            </a:r>
            <a:r>
              <a:rPr lang="en-US" sz="2400" dirty="0" err="1"/>
              <a:t>gỗ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sơn</a:t>
            </a:r>
            <a:r>
              <a:rPr lang="en-US" sz="2400" dirty="0"/>
              <a:t> </a:t>
            </a:r>
            <a:r>
              <a:rPr lang="en-US" sz="2400" dirty="0" err="1"/>
              <a:t>bởi</a:t>
            </a:r>
            <a:r>
              <a:rPr lang="en-US" sz="2400" dirty="0"/>
              <a:t> </a:t>
            </a:r>
            <a:r>
              <a:rPr lang="en-US" sz="2400" dirty="0" err="1"/>
              <a:t>màu</a:t>
            </a:r>
            <a:r>
              <a:rPr lang="en-US" sz="2400" dirty="0"/>
              <a:t> </a:t>
            </a:r>
            <a:r>
              <a:rPr lang="en-US" sz="2400" dirty="0" err="1"/>
              <a:t>ở</a:t>
            </a:r>
            <a:r>
              <a:rPr lang="en-US" sz="2400" dirty="0"/>
              <a:t> </a:t>
            </a:r>
            <a:r>
              <a:rPr lang="en-US" sz="2400" dirty="0" err="1"/>
              <a:t>thùng</a:t>
            </a:r>
            <a:r>
              <a:rPr lang="en-US" sz="2400" dirty="0"/>
              <a:t> </a:t>
            </a:r>
            <a:r>
              <a:rPr lang="en-US" sz="2400" dirty="0" err="1"/>
              <a:t>ghi</a:t>
            </a:r>
            <a:r>
              <a:rPr lang="en-US" sz="2400" dirty="0"/>
              <a:t> </a:t>
            </a:r>
            <a:r>
              <a:rPr lang="en-US" sz="2400" dirty="0" err="1"/>
              <a:t>cách</a:t>
            </a:r>
            <a:r>
              <a:rPr lang="en-US" sz="2400" dirty="0"/>
              <a:t> </a:t>
            </a:r>
            <a:r>
              <a:rPr lang="en-US" sz="2400" dirty="0" err="1"/>
              <a:t>đọc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trên</a:t>
            </a:r>
            <a:r>
              <a:rPr lang="en-US" sz="2400" dirty="0"/>
              <a:t> </a:t>
            </a:r>
            <a:r>
              <a:rPr lang="en-US" sz="2400" dirty="0" err="1"/>
              <a:t>thanh</a:t>
            </a:r>
            <a:r>
              <a:rPr lang="en-US" sz="2400" dirty="0"/>
              <a:t> </a:t>
            </a:r>
            <a:r>
              <a:rPr lang="en-US" sz="2400" dirty="0" err="1"/>
              <a:t>gỗ</a:t>
            </a:r>
            <a:r>
              <a:rPr lang="en-US" sz="2400" dirty="0"/>
              <a:t>. </a:t>
            </a:r>
            <a:r>
              <a:rPr lang="en-US" sz="2400" dirty="0" err="1"/>
              <a:t>Hỏi</a:t>
            </a:r>
            <a:r>
              <a:rPr lang="en-US" sz="2400" dirty="0"/>
              <a:t> </a:t>
            </a:r>
            <a:r>
              <a:rPr lang="en-US" sz="2400" dirty="0" err="1"/>
              <a:t>mỗi</a:t>
            </a:r>
            <a:r>
              <a:rPr lang="en-US" sz="2400" dirty="0"/>
              <a:t> </a:t>
            </a:r>
            <a:r>
              <a:rPr lang="en-US" sz="2400" dirty="0" err="1"/>
              <a:t>thanh</a:t>
            </a:r>
            <a:r>
              <a:rPr lang="en-US" sz="2400" dirty="0"/>
              <a:t> </a:t>
            </a:r>
            <a:r>
              <a:rPr lang="en-US" sz="2400" dirty="0" err="1"/>
              <a:t>gỗ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sơn</a:t>
            </a:r>
            <a:r>
              <a:rPr lang="en-US" sz="2400" dirty="0"/>
              <a:t> </a:t>
            </a:r>
            <a:r>
              <a:rPr lang="en-US" sz="2400" dirty="0" err="1"/>
              <a:t>màu</a:t>
            </a:r>
            <a:r>
              <a:rPr lang="en-US" sz="2400" dirty="0"/>
              <a:t> </a:t>
            </a:r>
            <a:r>
              <a:rPr lang="en-US" sz="2400" dirty="0" err="1"/>
              <a:t>gì</a:t>
            </a:r>
            <a:r>
              <a:rPr lang="en-US" sz="2400" dirty="0"/>
              <a:t>?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857AACE6-AE2B-2C43-96DC-EECF61139B1A}"/>
              </a:ext>
            </a:extLst>
          </p:cNvPr>
          <p:cNvSpPr/>
          <p:nvPr/>
        </p:nvSpPr>
        <p:spPr>
          <a:xfrm>
            <a:off x="1619034" y="2410384"/>
            <a:ext cx="6672559" cy="723883"/>
          </a:xfrm>
          <a:prstGeom prst="roundRect">
            <a:avLst/>
          </a:prstGeom>
          <a:solidFill>
            <a:srgbClr val="ECD3B6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6" name="Up Arrow 5">
            <a:extLst>
              <a:ext uri="{FF2B5EF4-FFF2-40B4-BE49-F238E27FC236}">
                <a16:creationId xmlns:a16="http://schemas.microsoft.com/office/drawing/2014/main" id="{E94838F3-6453-6B4C-81F7-0D3840CF2839}"/>
              </a:ext>
            </a:extLst>
          </p:cNvPr>
          <p:cNvSpPr/>
          <p:nvPr/>
        </p:nvSpPr>
        <p:spPr>
          <a:xfrm>
            <a:off x="1978586" y="1600139"/>
            <a:ext cx="681111" cy="2111840"/>
          </a:xfrm>
          <a:custGeom>
            <a:avLst/>
            <a:gdLst>
              <a:gd name="connsiteX0" fmla="*/ 0 w 878600"/>
              <a:gd name="connsiteY0" fmla="*/ 534567 h 2696705"/>
              <a:gd name="connsiteX1" fmla="*/ 439300 w 878600"/>
              <a:gd name="connsiteY1" fmla="*/ 0 h 2696705"/>
              <a:gd name="connsiteX2" fmla="*/ 878600 w 878600"/>
              <a:gd name="connsiteY2" fmla="*/ 534567 h 2696705"/>
              <a:gd name="connsiteX3" fmla="*/ 878600 w 878600"/>
              <a:gd name="connsiteY3" fmla="*/ 534567 h 2696705"/>
              <a:gd name="connsiteX4" fmla="*/ 878600 w 878600"/>
              <a:gd name="connsiteY4" fmla="*/ 2696705 h 2696705"/>
              <a:gd name="connsiteX5" fmla="*/ 0 w 878600"/>
              <a:gd name="connsiteY5" fmla="*/ 2696705 h 2696705"/>
              <a:gd name="connsiteX6" fmla="*/ 0 w 878600"/>
              <a:gd name="connsiteY6" fmla="*/ 534567 h 269670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878600 w 878600"/>
              <a:gd name="connsiteY4" fmla="*/ 269670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787160 w 878600"/>
              <a:gd name="connsiteY4" fmla="*/ 270686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60960 w 878600"/>
              <a:gd name="connsiteY5" fmla="*/ 270686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91440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48220 w 878600"/>
              <a:gd name="connsiteY5" fmla="*/ 2709882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5000 w 878600"/>
              <a:gd name="connsiteY5" fmla="*/ 2702738 h 2717025"/>
              <a:gd name="connsiteX6" fmla="*/ 0 w 878600"/>
              <a:gd name="connsiteY6" fmla="*/ 534567 h 2717025"/>
              <a:gd name="connsiteX0" fmla="*/ 0 w 878600"/>
              <a:gd name="connsiteY0" fmla="*/ 534567 h 2702738"/>
              <a:gd name="connsiteX1" fmla="*/ 439300 w 878600"/>
              <a:gd name="connsiteY1" fmla="*/ 0 h 2702738"/>
              <a:gd name="connsiteX2" fmla="*/ 878600 w 878600"/>
              <a:gd name="connsiteY2" fmla="*/ 534567 h 2702738"/>
              <a:gd name="connsiteX3" fmla="*/ 878600 w 878600"/>
              <a:gd name="connsiteY3" fmla="*/ 534567 h 2702738"/>
              <a:gd name="connsiteX4" fmla="*/ 788676 w 878600"/>
              <a:gd name="connsiteY4" fmla="*/ 2702737 h 2702738"/>
              <a:gd name="connsiteX5" fmla="*/ 5000 w 878600"/>
              <a:gd name="connsiteY5" fmla="*/ 2702738 h 2702738"/>
              <a:gd name="connsiteX6" fmla="*/ 0 w 878600"/>
              <a:gd name="connsiteY6" fmla="*/ 534567 h 2702738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5000 w 878600"/>
              <a:gd name="connsiteY5" fmla="*/ 2702738 h 2709881"/>
              <a:gd name="connsiteX6" fmla="*/ 0 w 878600"/>
              <a:gd name="connsiteY6" fmla="*/ 534567 h 2709881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30931 w 878600"/>
              <a:gd name="connsiteY5" fmla="*/ 2709881 h 2709881"/>
              <a:gd name="connsiteX6" fmla="*/ 0 w 878600"/>
              <a:gd name="connsiteY6" fmla="*/ 534567 h 2709881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80033 w 878600"/>
              <a:gd name="connsiteY4" fmla="*/ 2709881 h 2717025"/>
              <a:gd name="connsiteX5" fmla="*/ 65507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24169"/>
              <a:gd name="connsiteX1" fmla="*/ 439300 w 878600"/>
              <a:gd name="connsiteY1" fmla="*/ 0 h 2724169"/>
              <a:gd name="connsiteX2" fmla="*/ 878600 w 878600"/>
              <a:gd name="connsiteY2" fmla="*/ 534567 h 2724169"/>
              <a:gd name="connsiteX3" fmla="*/ 878600 w 878600"/>
              <a:gd name="connsiteY3" fmla="*/ 534567 h 2724169"/>
              <a:gd name="connsiteX4" fmla="*/ 814609 w 878600"/>
              <a:gd name="connsiteY4" fmla="*/ 2724169 h 2724169"/>
              <a:gd name="connsiteX5" fmla="*/ 65507 w 878600"/>
              <a:gd name="connsiteY5" fmla="*/ 2717025 h 2724169"/>
              <a:gd name="connsiteX6" fmla="*/ 0 w 878600"/>
              <a:gd name="connsiteY6" fmla="*/ 534567 h 2724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8600" h="2724169">
                <a:moveTo>
                  <a:pt x="0" y="534567"/>
                </a:moveTo>
                <a:lnTo>
                  <a:pt x="439300" y="0"/>
                </a:lnTo>
                <a:lnTo>
                  <a:pt x="878600" y="534567"/>
                </a:lnTo>
                <a:lnTo>
                  <a:pt x="878600" y="534567"/>
                </a:lnTo>
                <a:lnTo>
                  <a:pt x="814609" y="2724169"/>
                </a:lnTo>
                <a:lnTo>
                  <a:pt x="65507" y="2717025"/>
                </a:lnTo>
                <a:cubicBezTo>
                  <a:pt x="63840" y="1994301"/>
                  <a:pt x="1667" y="1257291"/>
                  <a:pt x="0" y="534567"/>
                </a:cubicBezTo>
                <a:close/>
              </a:path>
            </a:pathLst>
          </a:custGeom>
          <a:solidFill>
            <a:srgbClr val="ECD3B6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12" name="Up Arrow 5">
            <a:extLst>
              <a:ext uri="{FF2B5EF4-FFF2-40B4-BE49-F238E27FC236}">
                <a16:creationId xmlns:a16="http://schemas.microsoft.com/office/drawing/2014/main" id="{A1948FFF-750F-FB4F-B8F0-519965461D1D}"/>
              </a:ext>
            </a:extLst>
          </p:cNvPr>
          <p:cNvSpPr/>
          <p:nvPr/>
        </p:nvSpPr>
        <p:spPr>
          <a:xfrm>
            <a:off x="2816693" y="1600139"/>
            <a:ext cx="681111" cy="2111840"/>
          </a:xfrm>
          <a:custGeom>
            <a:avLst/>
            <a:gdLst>
              <a:gd name="connsiteX0" fmla="*/ 0 w 878600"/>
              <a:gd name="connsiteY0" fmla="*/ 534567 h 2696705"/>
              <a:gd name="connsiteX1" fmla="*/ 439300 w 878600"/>
              <a:gd name="connsiteY1" fmla="*/ 0 h 2696705"/>
              <a:gd name="connsiteX2" fmla="*/ 878600 w 878600"/>
              <a:gd name="connsiteY2" fmla="*/ 534567 h 2696705"/>
              <a:gd name="connsiteX3" fmla="*/ 878600 w 878600"/>
              <a:gd name="connsiteY3" fmla="*/ 534567 h 2696705"/>
              <a:gd name="connsiteX4" fmla="*/ 878600 w 878600"/>
              <a:gd name="connsiteY4" fmla="*/ 2696705 h 2696705"/>
              <a:gd name="connsiteX5" fmla="*/ 0 w 878600"/>
              <a:gd name="connsiteY5" fmla="*/ 2696705 h 2696705"/>
              <a:gd name="connsiteX6" fmla="*/ 0 w 878600"/>
              <a:gd name="connsiteY6" fmla="*/ 534567 h 269670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878600 w 878600"/>
              <a:gd name="connsiteY4" fmla="*/ 269670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787160 w 878600"/>
              <a:gd name="connsiteY4" fmla="*/ 270686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60960 w 878600"/>
              <a:gd name="connsiteY5" fmla="*/ 270686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91440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48220 w 878600"/>
              <a:gd name="connsiteY5" fmla="*/ 2709882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5000 w 878600"/>
              <a:gd name="connsiteY5" fmla="*/ 2702738 h 2717025"/>
              <a:gd name="connsiteX6" fmla="*/ 0 w 878600"/>
              <a:gd name="connsiteY6" fmla="*/ 534567 h 2717025"/>
              <a:gd name="connsiteX0" fmla="*/ 0 w 878600"/>
              <a:gd name="connsiteY0" fmla="*/ 534567 h 2702738"/>
              <a:gd name="connsiteX1" fmla="*/ 439300 w 878600"/>
              <a:gd name="connsiteY1" fmla="*/ 0 h 2702738"/>
              <a:gd name="connsiteX2" fmla="*/ 878600 w 878600"/>
              <a:gd name="connsiteY2" fmla="*/ 534567 h 2702738"/>
              <a:gd name="connsiteX3" fmla="*/ 878600 w 878600"/>
              <a:gd name="connsiteY3" fmla="*/ 534567 h 2702738"/>
              <a:gd name="connsiteX4" fmla="*/ 788676 w 878600"/>
              <a:gd name="connsiteY4" fmla="*/ 2702737 h 2702738"/>
              <a:gd name="connsiteX5" fmla="*/ 5000 w 878600"/>
              <a:gd name="connsiteY5" fmla="*/ 2702738 h 2702738"/>
              <a:gd name="connsiteX6" fmla="*/ 0 w 878600"/>
              <a:gd name="connsiteY6" fmla="*/ 534567 h 2702738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5000 w 878600"/>
              <a:gd name="connsiteY5" fmla="*/ 2702738 h 2709881"/>
              <a:gd name="connsiteX6" fmla="*/ 0 w 878600"/>
              <a:gd name="connsiteY6" fmla="*/ 534567 h 2709881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30931 w 878600"/>
              <a:gd name="connsiteY5" fmla="*/ 2709881 h 2709881"/>
              <a:gd name="connsiteX6" fmla="*/ 0 w 878600"/>
              <a:gd name="connsiteY6" fmla="*/ 534567 h 2709881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80033 w 878600"/>
              <a:gd name="connsiteY4" fmla="*/ 2709881 h 2717025"/>
              <a:gd name="connsiteX5" fmla="*/ 65507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24169"/>
              <a:gd name="connsiteX1" fmla="*/ 439300 w 878600"/>
              <a:gd name="connsiteY1" fmla="*/ 0 h 2724169"/>
              <a:gd name="connsiteX2" fmla="*/ 878600 w 878600"/>
              <a:gd name="connsiteY2" fmla="*/ 534567 h 2724169"/>
              <a:gd name="connsiteX3" fmla="*/ 878600 w 878600"/>
              <a:gd name="connsiteY3" fmla="*/ 534567 h 2724169"/>
              <a:gd name="connsiteX4" fmla="*/ 814609 w 878600"/>
              <a:gd name="connsiteY4" fmla="*/ 2724169 h 2724169"/>
              <a:gd name="connsiteX5" fmla="*/ 65507 w 878600"/>
              <a:gd name="connsiteY5" fmla="*/ 2717025 h 2724169"/>
              <a:gd name="connsiteX6" fmla="*/ 0 w 878600"/>
              <a:gd name="connsiteY6" fmla="*/ 534567 h 2724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8600" h="2724169">
                <a:moveTo>
                  <a:pt x="0" y="534567"/>
                </a:moveTo>
                <a:lnTo>
                  <a:pt x="439300" y="0"/>
                </a:lnTo>
                <a:lnTo>
                  <a:pt x="878600" y="534567"/>
                </a:lnTo>
                <a:lnTo>
                  <a:pt x="878600" y="534567"/>
                </a:lnTo>
                <a:lnTo>
                  <a:pt x="814609" y="2724169"/>
                </a:lnTo>
                <a:lnTo>
                  <a:pt x="65507" y="2717025"/>
                </a:lnTo>
                <a:cubicBezTo>
                  <a:pt x="63840" y="1994301"/>
                  <a:pt x="1667" y="1257291"/>
                  <a:pt x="0" y="534567"/>
                </a:cubicBezTo>
                <a:close/>
              </a:path>
            </a:pathLst>
          </a:custGeom>
          <a:solidFill>
            <a:srgbClr val="ECD3B6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13" name="Up Arrow 5">
            <a:extLst>
              <a:ext uri="{FF2B5EF4-FFF2-40B4-BE49-F238E27FC236}">
                <a16:creationId xmlns:a16="http://schemas.microsoft.com/office/drawing/2014/main" id="{269722FA-3435-7149-9C88-B4244089EE17}"/>
              </a:ext>
            </a:extLst>
          </p:cNvPr>
          <p:cNvSpPr/>
          <p:nvPr/>
        </p:nvSpPr>
        <p:spPr>
          <a:xfrm>
            <a:off x="3691358" y="1600139"/>
            <a:ext cx="681111" cy="2111840"/>
          </a:xfrm>
          <a:custGeom>
            <a:avLst/>
            <a:gdLst>
              <a:gd name="connsiteX0" fmla="*/ 0 w 878600"/>
              <a:gd name="connsiteY0" fmla="*/ 534567 h 2696705"/>
              <a:gd name="connsiteX1" fmla="*/ 439300 w 878600"/>
              <a:gd name="connsiteY1" fmla="*/ 0 h 2696705"/>
              <a:gd name="connsiteX2" fmla="*/ 878600 w 878600"/>
              <a:gd name="connsiteY2" fmla="*/ 534567 h 2696705"/>
              <a:gd name="connsiteX3" fmla="*/ 878600 w 878600"/>
              <a:gd name="connsiteY3" fmla="*/ 534567 h 2696705"/>
              <a:gd name="connsiteX4" fmla="*/ 878600 w 878600"/>
              <a:gd name="connsiteY4" fmla="*/ 2696705 h 2696705"/>
              <a:gd name="connsiteX5" fmla="*/ 0 w 878600"/>
              <a:gd name="connsiteY5" fmla="*/ 2696705 h 2696705"/>
              <a:gd name="connsiteX6" fmla="*/ 0 w 878600"/>
              <a:gd name="connsiteY6" fmla="*/ 534567 h 269670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878600 w 878600"/>
              <a:gd name="connsiteY4" fmla="*/ 269670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787160 w 878600"/>
              <a:gd name="connsiteY4" fmla="*/ 270686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60960 w 878600"/>
              <a:gd name="connsiteY5" fmla="*/ 270686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91440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48220 w 878600"/>
              <a:gd name="connsiteY5" fmla="*/ 2709882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5000 w 878600"/>
              <a:gd name="connsiteY5" fmla="*/ 2702738 h 2717025"/>
              <a:gd name="connsiteX6" fmla="*/ 0 w 878600"/>
              <a:gd name="connsiteY6" fmla="*/ 534567 h 2717025"/>
              <a:gd name="connsiteX0" fmla="*/ 0 w 878600"/>
              <a:gd name="connsiteY0" fmla="*/ 534567 h 2702738"/>
              <a:gd name="connsiteX1" fmla="*/ 439300 w 878600"/>
              <a:gd name="connsiteY1" fmla="*/ 0 h 2702738"/>
              <a:gd name="connsiteX2" fmla="*/ 878600 w 878600"/>
              <a:gd name="connsiteY2" fmla="*/ 534567 h 2702738"/>
              <a:gd name="connsiteX3" fmla="*/ 878600 w 878600"/>
              <a:gd name="connsiteY3" fmla="*/ 534567 h 2702738"/>
              <a:gd name="connsiteX4" fmla="*/ 788676 w 878600"/>
              <a:gd name="connsiteY4" fmla="*/ 2702737 h 2702738"/>
              <a:gd name="connsiteX5" fmla="*/ 5000 w 878600"/>
              <a:gd name="connsiteY5" fmla="*/ 2702738 h 2702738"/>
              <a:gd name="connsiteX6" fmla="*/ 0 w 878600"/>
              <a:gd name="connsiteY6" fmla="*/ 534567 h 2702738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5000 w 878600"/>
              <a:gd name="connsiteY5" fmla="*/ 2702738 h 2709881"/>
              <a:gd name="connsiteX6" fmla="*/ 0 w 878600"/>
              <a:gd name="connsiteY6" fmla="*/ 534567 h 2709881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30931 w 878600"/>
              <a:gd name="connsiteY5" fmla="*/ 2709881 h 2709881"/>
              <a:gd name="connsiteX6" fmla="*/ 0 w 878600"/>
              <a:gd name="connsiteY6" fmla="*/ 534567 h 2709881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80033 w 878600"/>
              <a:gd name="connsiteY4" fmla="*/ 2709881 h 2717025"/>
              <a:gd name="connsiteX5" fmla="*/ 65507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24169"/>
              <a:gd name="connsiteX1" fmla="*/ 439300 w 878600"/>
              <a:gd name="connsiteY1" fmla="*/ 0 h 2724169"/>
              <a:gd name="connsiteX2" fmla="*/ 878600 w 878600"/>
              <a:gd name="connsiteY2" fmla="*/ 534567 h 2724169"/>
              <a:gd name="connsiteX3" fmla="*/ 878600 w 878600"/>
              <a:gd name="connsiteY3" fmla="*/ 534567 h 2724169"/>
              <a:gd name="connsiteX4" fmla="*/ 814609 w 878600"/>
              <a:gd name="connsiteY4" fmla="*/ 2724169 h 2724169"/>
              <a:gd name="connsiteX5" fmla="*/ 65507 w 878600"/>
              <a:gd name="connsiteY5" fmla="*/ 2717025 h 2724169"/>
              <a:gd name="connsiteX6" fmla="*/ 0 w 878600"/>
              <a:gd name="connsiteY6" fmla="*/ 534567 h 2724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8600" h="2724169">
                <a:moveTo>
                  <a:pt x="0" y="534567"/>
                </a:moveTo>
                <a:lnTo>
                  <a:pt x="439300" y="0"/>
                </a:lnTo>
                <a:lnTo>
                  <a:pt x="878600" y="534567"/>
                </a:lnTo>
                <a:lnTo>
                  <a:pt x="878600" y="534567"/>
                </a:lnTo>
                <a:lnTo>
                  <a:pt x="814609" y="2724169"/>
                </a:lnTo>
                <a:lnTo>
                  <a:pt x="65507" y="2717025"/>
                </a:lnTo>
                <a:cubicBezTo>
                  <a:pt x="63840" y="1994301"/>
                  <a:pt x="1667" y="1257291"/>
                  <a:pt x="0" y="534567"/>
                </a:cubicBezTo>
                <a:close/>
              </a:path>
            </a:pathLst>
          </a:custGeom>
          <a:solidFill>
            <a:srgbClr val="ECD3B6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14" name="Up Arrow 5">
            <a:extLst>
              <a:ext uri="{FF2B5EF4-FFF2-40B4-BE49-F238E27FC236}">
                <a16:creationId xmlns:a16="http://schemas.microsoft.com/office/drawing/2014/main" id="{3F3A1348-0BBE-DC48-B196-1E2C059CAB11}"/>
              </a:ext>
            </a:extLst>
          </p:cNvPr>
          <p:cNvSpPr/>
          <p:nvPr/>
        </p:nvSpPr>
        <p:spPr>
          <a:xfrm>
            <a:off x="4529465" y="1600139"/>
            <a:ext cx="681111" cy="2111840"/>
          </a:xfrm>
          <a:custGeom>
            <a:avLst/>
            <a:gdLst>
              <a:gd name="connsiteX0" fmla="*/ 0 w 878600"/>
              <a:gd name="connsiteY0" fmla="*/ 534567 h 2696705"/>
              <a:gd name="connsiteX1" fmla="*/ 439300 w 878600"/>
              <a:gd name="connsiteY1" fmla="*/ 0 h 2696705"/>
              <a:gd name="connsiteX2" fmla="*/ 878600 w 878600"/>
              <a:gd name="connsiteY2" fmla="*/ 534567 h 2696705"/>
              <a:gd name="connsiteX3" fmla="*/ 878600 w 878600"/>
              <a:gd name="connsiteY3" fmla="*/ 534567 h 2696705"/>
              <a:gd name="connsiteX4" fmla="*/ 878600 w 878600"/>
              <a:gd name="connsiteY4" fmla="*/ 2696705 h 2696705"/>
              <a:gd name="connsiteX5" fmla="*/ 0 w 878600"/>
              <a:gd name="connsiteY5" fmla="*/ 2696705 h 2696705"/>
              <a:gd name="connsiteX6" fmla="*/ 0 w 878600"/>
              <a:gd name="connsiteY6" fmla="*/ 534567 h 269670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878600 w 878600"/>
              <a:gd name="connsiteY4" fmla="*/ 269670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787160 w 878600"/>
              <a:gd name="connsiteY4" fmla="*/ 270686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60960 w 878600"/>
              <a:gd name="connsiteY5" fmla="*/ 270686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91440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48220 w 878600"/>
              <a:gd name="connsiteY5" fmla="*/ 2709882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5000 w 878600"/>
              <a:gd name="connsiteY5" fmla="*/ 2702738 h 2717025"/>
              <a:gd name="connsiteX6" fmla="*/ 0 w 878600"/>
              <a:gd name="connsiteY6" fmla="*/ 534567 h 2717025"/>
              <a:gd name="connsiteX0" fmla="*/ 0 w 878600"/>
              <a:gd name="connsiteY0" fmla="*/ 534567 h 2702738"/>
              <a:gd name="connsiteX1" fmla="*/ 439300 w 878600"/>
              <a:gd name="connsiteY1" fmla="*/ 0 h 2702738"/>
              <a:gd name="connsiteX2" fmla="*/ 878600 w 878600"/>
              <a:gd name="connsiteY2" fmla="*/ 534567 h 2702738"/>
              <a:gd name="connsiteX3" fmla="*/ 878600 w 878600"/>
              <a:gd name="connsiteY3" fmla="*/ 534567 h 2702738"/>
              <a:gd name="connsiteX4" fmla="*/ 788676 w 878600"/>
              <a:gd name="connsiteY4" fmla="*/ 2702737 h 2702738"/>
              <a:gd name="connsiteX5" fmla="*/ 5000 w 878600"/>
              <a:gd name="connsiteY5" fmla="*/ 2702738 h 2702738"/>
              <a:gd name="connsiteX6" fmla="*/ 0 w 878600"/>
              <a:gd name="connsiteY6" fmla="*/ 534567 h 2702738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5000 w 878600"/>
              <a:gd name="connsiteY5" fmla="*/ 2702738 h 2709881"/>
              <a:gd name="connsiteX6" fmla="*/ 0 w 878600"/>
              <a:gd name="connsiteY6" fmla="*/ 534567 h 2709881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30931 w 878600"/>
              <a:gd name="connsiteY5" fmla="*/ 2709881 h 2709881"/>
              <a:gd name="connsiteX6" fmla="*/ 0 w 878600"/>
              <a:gd name="connsiteY6" fmla="*/ 534567 h 2709881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80033 w 878600"/>
              <a:gd name="connsiteY4" fmla="*/ 2709881 h 2717025"/>
              <a:gd name="connsiteX5" fmla="*/ 65507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24169"/>
              <a:gd name="connsiteX1" fmla="*/ 439300 w 878600"/>
              <a:gd name="connsiteY1" fmla="*/ 0 h 2724169"/>
              <a:gd name="connsiteX2" fmla="*/ 878600 w 878600"/>
              <a:gd name="connsiteY2" fmla="*/ 534567 h 2724169"/>
              <a:gd name="connsiteX3" fmla="*/ 878600 w 878600"/>
              <a:gd name="connsiteY3" fmla="*/ 534567 h 2724169"/>
              <a:gd name="connsiteX4" fmla="*/ 814609 w 878600"/>
              <a:gd name="connsiteY4" fmla="*/ 2724169 h 2724169"/>
              <a:gd name="connsiteX5" fmla="*/ 65507 w 878600"/>
              <a:gd name="connsiteY5" fmla="*/ 2717025 h 2724169"/>
              <a:gd name="connsiteX6" fmla="*/ 0 w 878600"/>
              <a:gd name="connsiteY6" fmla="*/ 534567 h 2724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8600" h="2724169">
                <a:moveTo>
                  <a:pt x="0" y="534567"/>
                </a:moveTo>
                <a:lnTo>
                  <a:pt x="439300" y="0"/>
                </a:lnTo>
                <a:lnTo>
                  <a:pt x="878600" y="534567"/>
                </a:lnTo>
                <a:lnTo>
                  <a:pt x="878600" y="534567"/>
                </a:lnTo>
                <a:lnTo>
                  <a:pt x="814609" y="2724169"/>
                </a:lnTo>
                <a:lnTo>
                  <a:pt x="65507" y="2717025"/>
                </a:lnTo>
                <a:cubicBezTo>
                  <a:pt x="63840" y="1994301"/>
                  <a:pt x="1667" y="1257291"/>
                  <a:pt x="0" y="534567"/>
                </a:cubicBezTo>
                <a:close/>
              </a:path>
            </a:pathLst>
          </a:custGeom>
          <a:solidFill>
            <a:srgbClr val="ECD3B6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15" name="Up Arrow 5">
            <a:extLst>
              <a:ext uri="{FF2B5EF4-FFF2-40B4-BE49-F238E27FC236}">
                <a16:creationId xmlns:a16="http://schemas.microsoft.com/office/drawing/2014/main" id="{36078433-6976-C143-8AEC-F9C63A7C4291}"/>
              </a:ext>
            </a:extLst>
          </p:cNvPr>
          <p:cNvSpPr/>
          <p:nvPr/>
        </p:nvSpPr>
        <p:spPr>
          <a:xfrm>
            <a:off x="5334742" y="1609466"/>
            <a:ext cx="681111" cy="2111840"/>
          </a:xfrm>
          <a:custGeom>
            <a:avLst/>
            <a:gdLst>
              <a:gd name="connsiteX0" fmla="*/ 0 w 878600"/>
              <a:gd name="connsiteY0" fmla="*/ 534567 h 2696705"/>
              <a:gd name="connsiteX1" fmla="*/ 439300 w 878600"/>
              <a:gd name="connsiteY1" fmla="*/ 0 h 2696705"/>
              <a:gd name="connsiteX2" fmla="*/ 878600 w 878600"/>
              <a:gd name="connsiteY2" fmla="*/ 534567 h 2696705"/>
              <a:gd name="connsiteX3" fmla="*/ 878600 w 878600"/>
              <a:gd name="connsiteY3" fmla="*/ 534567 h 2696705"/>
              <a:gd name="connsiteX4" fmla="*/ 878600 w 878600"/>
              <a:gd name="connsiteY4" fmla="*/ 2696705 h 2696705"/>
              <a:gd name="connsiteX5" fmla="*/ 0 w 878600"/>
              <a:gd name="connsiteY5" fmla="*/ 2696705 h 2696705"/>
              <a:gd name="connsiteX6" fmla="*/ 0 w 878600"/>
              <a:gd name="connsiteY6" fmla="*/ 534567 h 269670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878600 w 878600"/>
              <a:gd name="connsiteY4" fmla="*/ 269670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787160 w 878600"/>
              <a:gd name="connsiteY4" fmla="*/ 270686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60960 w 878600"/>
              <a:gd name="connsiteY5" fmla="*/ 270686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91440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48220 w 878600"/>
              <a:gd name="connsiteY5" fmla="*/ 2709882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5000 w 878600"/>
              <a:gd name="connsiteY5" fmla="*/ 2702738 h 2717025"/>
              <a:gd name="connsiteX6" fmla="*/ 0 w 878600"/>
              <a:gd name="connsiteY6" fmla="*/ 534567 h 2717025"/>
              <a:gd name="connsiteX0" fmla="*/ 0 w 878600"/>
              <a:gd name="connsiteY0" fmla="*/ 534567 h 2702738"/>
              <a:gd name="connsiteX1" fmla="*/ 439300 w 878600"/>
              <a:gd name="connsiteY1" fmla="*/ 0 h 2702738"/>
              <a:gd name="connsiteX2" fmla="*/ 878600 w 878600"/>
              <a:gd name="connsiteY2" fmla="*/ 534567 h 2702738"/>
              <a:gd name="connsiteX3" fmla="*/ 878600 w 878600"/>
              <a:gd name="connsiteY3" fmla="*/ 534567 h 2702738"/>
              <a:gd name="connsiteX4" fmla="*/ 788676 w 878600"/>
              <a:gd name="connsiteY4" fmla="*/ 2702737 h 2702738"/>
              <a:gd name="connsiteX5" fmla="*/ 5000 w 878600"/>
              <a:gd name="connsiteY5" fmla="*/ 2702738 h 2702738"/>
              <a:gd name="connsiteX6" fmla="*/ 0 w 878600"/>
              <a:gd name="connsiteY6" fmla="*/ 534567 h 2702738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5000 w 878600"/>
              <a:gd name="connsiteY5" fmla="*/ 2702738 h 2709881"/>
              <a:gd name="connsiteX6" fmla="*/ 0 w 878600"/>
              <a:gd name="connsiteY6" fmla="*/ 534567 h 2709881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30931 w 878600"/>
              <a:gd name="connsiteY5" fmla="*/ 2709881 h 2709881"/>
              <a:gd name="connsiteX6" fmla="*/ 0 w 878600"/>
              <a:gd name="connsiteY6" fmla="*/ 534567 h 2709881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80033 w 878600"/>
              <a:gd name="connsiteY4" fmla="*/ 2709881 h 2717025"/>
              <a:gd name="connsiteX5" fmla="*/ 65507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24169"/>
              <a:gd name="connsiteX1" fmla="*/ 439300 w 878600"/>
              <a:gd name="connsiteY1" fmla="*/ 0 h 2724169"/>
              <a:gd name="connsiteX2" fmla="*/ 878600 w 878600"/>
              <a:gd name="connsiteY2" fmla="*/ 534567 h 2724169"/>
              <a:gd name="connsiteX3" fmla="*/ 878600 w 878600"/>
              <a:gd name="connsiteY3" fmla="*/ 534567 h 2724169"/>
              <a:gd name="connsiteX4" fmla="*/ 814609 w 878600"/>
              <a:gd name="connsiteY4" fmla="*/ 2724169 h 2724169"/>
              <a:gd name="connsiteX5" fmla="*/ 65507 w 878600"/>
              <a:gd name="connsiteY5" fmla="*/ 2717025 h 2724169"/>
              <a:gd name="connsiteX6" fmla="*/ 0 w 878600"/>
              <a:gd name="connsiteY6" fmla="*/ 534567 h 2724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8600" h="2724169">
                <a:moveTo>
                  <a:pt x="0" y="534567"/>
                </a:moveTo>
                <a:lnTo>
                  <a:pt x="439300" y="0"/>
                </a:lnTo>
                <a:lnTo>
                  <a:pt x="878600" y="534567"/>
                </a:lnTo>
                <a:lnTo>
                  <a:pt x="878600" y="534567"/>
                </a:lnTo>
                <a:lnTo>
                  <a:pt x="814609" y="2724169"/>
                </a:lnTo>
                <a:lnTo>
                  <a:pt x="65507" y="2717025"/>
                </a:lnTo>
                <a:cubicBezTo>
                  <a:pt x="63840" y="1994301"/>
                  <a:pt x="1667" y="1257291"/>
                  <a:pt x="0" y="534567"/>
                </a:cubicBezTo>
                <a:close/>
              </a:path>
            </a:pathLst>
          </a:custGeom>
          <a:solidFill>
            <a:srgbClr val="ECD3B6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16" name="Up Arrow 5">
            <a:extLst>
              <a:ext uri="{FF2B5EF4-FFF2-40B4-BE49-F238E27FC236}">
                <a16:creationId xmlns:a16="http://schemas.microsoft.com/office/drawing/2014/main" id="{9BE7CA9F-10E3-9F4D-8EDE-52BF830EF2BF}"/>
              </a:ext>
            </a:extLst>
          </p:cNvPr>
          <p:cNvSpPr/>
          <p:nvPr/>
        </p:nvSpPr>
        <p:spPr>
          <a:xfrm>
            <a:off x="6172849" y="1609466"/>
            <a:ext cx="681111" cy="2111840"/>
          </a:xfrm>
          <a:custGeom>
            <a:avLst/>
            <a:gdLst>
              <a:gd name="connsiteX0" fmla="*/ 0 w 878600"/>
              <a:gd name="connsiteY0" fmla="*/ 534567 h 2696705"/>
              <a:gd name="connsiteX1" fmla="*/ 439300 w 878600"/>
              <a:gd name="connsiteY1" fmla="*/ 0 h 2696705"/>
              <a:gd name="connsiteX2" fmla="*/ 878600 w 878600"/>
              <a:gd name="connsiteY2" fmla="*/ 534567 h 2696705"/>
              <a:gd name="connsiteX3" fmla="*/ 878600 w 878600"/>
              <a:gd name="connsiteY3" fmla="*/ 534567 h 2696705"/>
              <a:gd name="connsiteX4" fmla="*/ 878600 w 878600"/>
              <a:gd name="connsiteY4" fmla="*/ 2696705 h 2696705"/>
              <a:gd name="connsiteX5" fmla="*/ 0 w 878600"/>
              <a:gd name="connsiteY5" fmla="*/ 2696705 h 2696705"/>
              <a:gd name="connsiteX6" fmla="*/ 0 w 878600"/>
              <a:gd name="connsiteY6" fmla="*/ 534567 h 269670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878600 w 878600"/>
              <a:gd name="connsiteY4" fmla="*/ 269670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787160 w 878600"/>
              <a:gd name="connsiteY4" fmla="*/ 270686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60960 w 878600"/>
              <a:gd name="connsiteY5" fmla="*/ 270686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91440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48220 w 878600"/>
              <a:gd name="connsiteY5" fmla="*/ 2709882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5000 w 878600"/>
              <a:gd name="connsiteY5" fmla="*/ 2702738 h 2717025"/>
              <a:gd name="connsiteX6" fmla="*/ 0 w 878600"/>
              <a:gd name="connsiteY6" fmla="*/ 534567 h 2717025"/>
              <a:gd name="connsiteX0" fmla="*/ 0 w 878600"/>
              <a:gd name="connsiteY0" fmla="*/ 534567 h 2702738"/>
              <a:gd name="connsiteX1" fmla="*/ 439300 w 878600"/>
              <a:gd name="connsiteY1" fmla="*/ 0 h 2702738"/>
              <a:gd name="connsiteX2" fmla="*/ 878600 w 878600"/>
              <a:gd name="connsiteY2" fmla="*/ 534567 h 2702738"/>
              <a:gd name="connsiteX3" fmla="*/ 878600 w 878600"/>
              <a:gd name="connsiteY3" fmla="*/ 534567 h 2702738"/>
              <a:gd name="connsiteX4" fmla="*/ 788676 w 878600"/>
              <a:gd name="connsiteY4" fmla="*/ 2702737 h 2702738"/>
              <a:gd name="connsiteX5" fmla="*/ 5000 w 878600"/>
              <a:gd name="connsiteY5" fmla="*/ 2702738 h 2702738"/>
              <a:gd name="connsiteX6" fmla="*/ 0 w 878600"/>
              <a:gd name="connsiteY6" fmla="*/ 534567 h 2702738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5000 w 878600"/>
              <a:gd name="connsiteY5" fmla="*/ 2702738 h 2709881"/>
              <a:gd name="connsiteX6" fmla="*/ 0 w 878600"/>
              <a:gd name="connsiteY6" fmla="*/ 534567 h 2709881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30931 w 878600"/>
              <a:gd name="connsiteY5" fmla="*/ 2709881 h 2709881"/>
              <a:gd name="connsiteX6" fmla="*/ 0 w 878600"/>
              <a:gd name="connsiteY6" fmla="*/ 534567 h 2709881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80033 w 878600"/>
              <a:gd name="connsiteY4" fmla="*/ 2709881 h 2717025"/>
              <a:gd name="connsiteX5" fmla="*/ 65507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24169"/>
              <a:gd name="connsiteX1" fmla="*/ 439300 w 878600"/>
              <a:gd name="connsiteY1" fmla="*/ 0 h 2724169"/>
              <a:gd name="connsiteX2" fmla="*/ 878600 w 878600"/>
              <a:gd name="connsiteY2" fmla="*/ 534567 h 2724169"/>
              <a:gd name="connsiteX3" fmla="*/ 878600 w 878600"/>
              <a:gd name="connsiteY3" fmla="*/ 534567 h 2724169"/>
              <a:gd name="connsiteX4" fmla="*/ 814609 w 878600"/>
              <a:gd name="connsiteY4" fmla="*/ 2724169 h 2724169"/>
              <a:gd name="connsiteX5" fmla="*/ 65507 w 878600"/>
              <a:gd name="connsiteY5" fmla="*/ 2717025 h 2724169"/>
              <a:gd name="connsiteX6" fmla="*/ 0 w 878600"/>
              <a:gd name="connsiteY6" fmla="*/ 534567 h 2724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8600" h="2724169">
                <a:moveTo>
                  <a:pt x="0" y="534567"/>
                </a:moveTo>
                <a:lnTo>
                  <a:pt x="439300" y="0"/>
                </a:lnTo>
                <a:lnTo>
                  <a:pt x="878600" y="534567"/>
                </a:lnTo>
                <a:lnTo>
                  <a:pt x="878600" y="534567"/>
                </a:lnTo>
                <a:lnTo>
                  <a:pt x="814609" y="2724169"/>
                </a:lnTo>
                <a:lnTo>
                  <a:pt x="65507" y="2717025"/>
                </a:lnTo>
                <a:cubicBezTo>
                  <a:pt x="63840" y="1994301"/>
                  <a:pt x="1667" y="1257291"/>
                  <a:pt x="0" y="534567"/>
                </a:cubicBezTo>
                <a:close/>
              </a:path>
            </a:pathLst>
          </a:custGeom>
          <a:solidFill>
            <a:srgbClr val="ECD3B6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17" name="Up Arrow 5">
            <a:extLst>
              <a:ext uri="{FF2B5EF4-FFF2-40B4-BE49-F238E27FC236}">
                <a16:creationId xmlns:a16="http://schemas.microsoft.com/office/drawing/2014/main" id="{12611FC9-5BB2-C243-972F-F468A9ACCCDF}"/>
              </a:ext>
            </a:extLst>
          </p:cNvPr>
          <p:cNvSpPr/>
          <p:nvPr/>
        </p:nvSpPr>
        <p:spPr>
          <a:xfrm>
            <a:off x="7047515" y="1609466"/>
            <a:ext cx="681111" cy="2111840"/>
          </a:xfrm>
          <a:custGeom>
            <a:avLst/>
            <a:gdLst>
              <a:gd name="connsiteX0" fmla="*/ 0 w 878600"/>
              <a:gd name="connsiteY0" fmla="*/ 534567 h 2696705"/>
              <a:gd name="connsiteX1" fmla="*/ 439300 w 878600"/>
              <a:gd name="connsiteY1" fmla="*/ 0 h 2696705"/>
              <a:gd name="connsiteX2" fmla="*/ 878600 w 878600"/>
              <a:gd name="connsiteY2" fmla="*/ 534567 h 2696705"/>
              <a:gd name="connsiteX3" fmla="*/ 878600 w 878600"/>
              <a:gd name="connsiteY3" fmla="*/ 534567 h 2696705"/>
              <a:gd name="connsiteX4" fmla="*/ 878600 w 878600"/>
              <a:gd name="connsiteY4" fmla="*/ 2696705 h 2696705"/>
              <a:gd name="connsiteX5" fmla="*/ 0 w 878600"/>
              <a:gd name="connsiteY5" fmla="*/ 2696705 h 2696705"/>
              <a:gd name="connsiteX6" fmla="*/ 0 w 878600"/>
              <a:gd name="connsiteY6" fmla="*/ 534567 h 269670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878600 w 878600"/>
              <a:gd name="connsiteY4" fmla="*/ 269670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787160 w 878600"/>
              <a:gd name="connsiteY4" fmla="*/ 270686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60960 w 878600"/>
              <a:gd name="connsiteY5" fmla="*/ 270686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91440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48220 w 878600"/>
              <a:gd name="connsiteY5" fmla="*/ 2709882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5000 w 878600"/>
              <a:gd name="connsiteY5" fmla="*/ 2702738 h 2717025"/>
              <a:gd name="connsiteX6" fmla="*/ 0 w 878600"/>
              <a:gd name="connsiteY6" fmla="*/ 534567 h 2717025"/>
              <a:gd name="connsiteX0" fmla="*/ 0 w 878600"/>
              <a:gd name="connsiteY0" fmla="*/ 534567 h 2702738"/>
              <a:gd name="connsiteX1" fmla="*/ 439300 w 878600"/>
              <a:gd name="connsiteY1" fmla="*/ 0 h 2702738"/>
              <a:gd name="connsiteX2" fmla="*/ 878600 w 878600"/>
              <a:gd name="connsiteY2" fmla="*/ 534567 h 2702738"/>
              <a:gd name="connsiteX3" fmla="*/ 878600 w 878600"/>
              <a:gd name="connsiteY3" fmla="*/ 534567 h 2702738"/>
              <a:gd name="connsiteX4" fmla="*/ 788676 w 878600"/>
              <a:gd name="connsiteY4" fmla="*/ 2702737 h 2702738"/>
              <a:gd name="connsiteX5" fmla="*/ 5000 w 878600"/>
              <a:gd name="connsiteY5" fmla="*/ 2702738 h 2702738"/>
              <a:gd name="connsiteX6" fmla="*/ 0 w 878600"/>
              <a:gd name="connsiteY6" fmla="*/ 534567 h 2702738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5000 w 878600"/>
              <a:gd name="connsiteY5" fmla="*/ 2702738 h 2709881"/>
              <a:gd name="connsiteX6" fmla="*/ 0 w 878600"/>
              <a:gd name="connsiteY6" fmla="*/ 534567 h 2709881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30931 w 878600"/>
              <a:gd name="connsiteY5" fmla="*/ 2709881 h 2709881"/>
              <a:gd name="connsiteX6" fmla="*/ 0 w 878600"/>
              <a:gd name="connsiteY6" fmla="*/ 534567 h 2709881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80033 w 878600"/>
              <a:gd name="connsiteY4" fmla="*/ 2709881 h 2717025"/>
              <a:gd name="connsiteX5" fmla="*/ 65507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24169"/>
              <a:gd name="connsiteX1" fmla="*/ 439300 w 878600"/>
              <a:gd name="connsiteY1" fmla="*/ 0 h 2724169"/>
              <a:gd name="connsiteX2" fmla="*/ 878600 w 878600"/>
              <a:gd name="connsiteY2" fmla="*/ 534567 h 2724169"/>
              <a:gd name="connsiteX3" fmla="*/ 878600 w 878600"/>
              <a:gd name="connsiteY3" fmla="*/ 534567 h 2724169"/>
              <a:gd name="connsiteX4" fmla="*/ 814609 w 878600"/>
              <a:gd name="connsiteY4" fmla="*/ 2724169 h 2724169"/>
              <a:gd name="connsiteX5" fmla="*/ 65507 w 878600"/>
              <a:gd name="connsiteY5" fmla="*/ 2717025 h 2724169"/>
              <a:gd name="connsiteX6" fmla="*/ 0 w 878600"/>
              <a:gd name="connsiteY6" fmla="*/ 534567 h 2724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8600" h="2724169">
                <a:moveTo>
                  <a:pt x="0" y="534567"/>
                </a:moveTo>
                <a:lnTo>
                  <a:pt x="439300" y="0"/>
                </a:lnTo>
                <a:lnTo>
                  <a:pt x="878600" y="534567"/>
                </a:lnTo>
                <a:lnTo>
                  <a:pt x="878600" y="534567"/>
                </a:lnTo>
                <a:lnTo>
                  <a:pt x="814609" y="2724169"/>
                </a:lnTo>
                <a:lnTo>
                  <a:pt x="65507" y="2717025"/>
                </a:lnTo>
                <a:cubicBezTo>
                  <a:pt x="63840" y="1994301"/>
                  <a:pt x="1667" y="1257291"/>
                  <a:pt x="0" y="534567"/>
                </a:cubicBezTo>
                <a:close/>
              </a:path>
            </a:pathLst>
          </a:custGeom>
          <a:solidFill>
            <a:srgbClr val="ECD3B6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5341507-3282-AA4F-99B3-0FE2EE4F1010}"/>
              </a:ext>
            </a:extLst>
          </p:cNvPr>
          <p:cNvSpPr/>
          <p:nvPr/>
        </p:nvSpPr>
        <p:spPr>
          <a:xfrm>
            <a:off x="2247377" y="2693880"/>
            <a:ext cx="102845" cy="93496"/>
          </a:xfrm>
          <a:prstGeom prst="ellipse">
            <a:avLst/>
          </a:prstGeom>
          <a:solidFill>
            <a:srgbClr val="D7AA80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1E8EB62-CF6F-6745-AB53-138C362AA139}"/>
              </a:ext>
            </a:extLst>
          </p:cNvPr>
          <p:cNvSpPr/>
          <p:nvPr/>
        </p:nvSpPr>
        <p:spPr>
          <a:xfrm>
            <a:off x="3135197" y="2718753"/>
            <a:ext cx="102845" cy="93496"/>
          </a:xfrm>
          <a:prstGeom prst="ellipse">
            <a:avLst/>
          </a:prstGeom>
          <a:solidFill>
            <a:srgbClr val="D7AA80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032F355-3ACB-DE43-9FE8-B12FE4BCF833}"/>
              </a:ext>
            </a:extLst>
          </p:cNvPr>
          <p:cNvSpPr/>
          <p:nvPr/>
        </p:nvSpPr>
        <p:spPr>
          <a:xfrm>
            <a:off x="3997600" y="2704349"/>
            <a:ext cx="93496" cy="84996"/>
          </a:xfrm>
          <a:prstGeom prst="ellipse">
            <a:avLst/>
          </a:prstGeom>
          <a:solidFill>
            <a:srgbClr val="D7AA80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702AB9F-93FB-5248-BB5A-F51154EF1DAF}"/>
              </a:ext>
            </a:extLst>
          </p:cNvPr>
          <p:cNvSpPr/>
          <p:nvPr/>
        </p:nvSpPr>
        <p:spPr>
          <a:xfrm>
            <a:off x="4659375" y="2714430"/>
            <a:ext cx="84997" cy="77270"/>
          </a:xfrm>
          <a:prstGeom prst="ellipse">
            <a:avLst/>
          </a:prstGeom>
          <a:solidFill>
            <a:srgbClr val="D7AA80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D8661A4-A891-5C4C-9253-4A54A4A88881}"/>
              </a:ext>
            </a:extLst>
          </p:cNvPr>
          <p:cNvSpPr/>
          <p:nvPr/>
        </p:nvSpPr>
        <p:spPr>
          <a:xfrm>
            <a:off x="5006097" y="2701995"/>
            <a:ext cx="93496" cy="77270"/>
          </a:xfrm>
          <a:prstGeom prst="ellipse">
            <a:avLst/>
          </a:prstGeom>
          <a:solidFill>
            <a:srgbClr val="D7AA80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AA4CA6EE-4A36-DB4E-939A-F42DFE5542B9}"/>
              </a:ext>
            </a:extLst>
          </p:cNvPr>
          <p:cNvSpPr/>
          <p:nvPr/>
        </p:nvSpPr>
        <p:spPr>
          <a:xfrm>
            <a:off x="5622761" y="2713557"/>
            <a:ext cx="93496" cy="84996"/>
          </a:xfrm>
          <a:prstGeom prst="ellipse">
            <a:avLst/>
          </a:prstGeom>
          <a:solidFill>
            <a:srgbClr val="D7AA80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54BC4CD-CF1F-FE47-A812-D7187AF4A66C}"/>
              </a:ext>
            </a:extLst>
          </p:cNvPr>
          <p:cNvSpPr/>
          <p:nvPr/>
        </p:nvSpPr>
        <p:spPr>
          <a:xfrm>
            <a:off x="6465435" y="2766532"/>
            <a:ext cx="93496" cy="84996"/>
          </a:xfrm>
          <a:prstGeom prst="ellipse">
            <a:avLst/>
          </a:prstGeom>
          <a:solidFill>
            <a:srgbClr val="D7AA80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79A18F0F-6DAD-7640-8CF1-65691D476E20}"/>
              </a:ext>
            </a:extLst>
          </p:cNvPr>
          <p:cNvSpPr/>
          <p:nvPr/>
        </p:nvSpPr>
        <p:spPr>
          <a:xfrm>
            <a:off x="7329373" y="2761395"/>
            <a:ext cx="93496" cy="84996"/>
          </a:xfrm>
          <a:prstGeom prst="ellipse">
            <a:avLst/>
          </a:prstGeom>
          <a:solidFill>
            <a:srgbClr val="D7AA80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26BAB4-638A-5B40-BA95-DA30D55C107F}"/>
              </a:ext>
            </a:extLst>
          </p:cNvPr>
          <p:cNvSpPr txBox="1"/>
          <p:nvPr/>
        </p:nvSpPr>
        <p:spPr>
          <a:xfrm>
            <a:off x="1942413" y="3095222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dirty="0"/>
              <a:t>125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3053938-535D-D049-A9F0-55D424898971}"/>
              </a:ext>
            </a:extLst>
          </p:cNvPr>
          <p:cNvSpPr txBox="1"/>
          <p:nvPr/>
        </p:nvSpPr>
        <p:spPr>
          <a:xfrm>
            <a:off x="2808583" y="3095223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dirty="0"/>
              <a:t>234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610C4F2-693A-7D4E-B4B6-AFEBD2AB713A}"/>
              </a:ext>
            </a:extLst>
          </p:cNvPr>
          <p:cNvSpPr txBox="1"/>
          <p:nvPr/>
        </p:nvSpPr>
        <p:spPr>
          <a:xfrm>
            <a:off x="3697656" y="3095224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dirty="0"/>
              <a:t>342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72863AC-2069-7646-AD11-514DF43D7817}"/>
              </a:ext>
            </a:extLst>
          </p:cNvPr>
          <p:cNvSpPr txBox="1"/>
          <p:nvPr/>
        </p:nvSpPr>
        <p:spPr>
          <a:xfrm>
            <a:off x="4528873" y="3095436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dirty="0"/>
              <a:t>423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6CCDC47-5BAE-544A-9A04-8C17AD6085EC}"/>
              </a:ext>
            </a:extLst>
          </p:cNvPr>
          <p:cNvSpPr txBox="1"/>
          <p:nvPr/>
        </p:nvSpPr>
        <p:spPr>
          <a:xfrm>
            <a:off x="5359384" y="3072512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dirty="0" smtClean="0"/>
              <a:t>5</a:t>
            </a:r>
            <a:r>
              <a:rPr lang="en-US" sz="2400" smtClean="0"/>
              <a:t>12</a:t>
            </a:r>
            <a:endParaRPr lang="en-VN" sz="24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A2D45CB-A5BF-8240-A8BB-C477805BD103}"/>
              </a:ext>
            </a:extLst>
          </p:cNvPr>
          <p:cNvSpPr txBox="1"/>
          <p:nvPr/>
        </p:nvSpPr>
        <p:spPr>
          <a:xfrm>
            <a:off x="6172536" y="3072511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dirty="0"/>
              <a:t>652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A51575D-08AF-DD47-97CA-C2420B6109A7}"/>
              </a:ext>
            </a:extLst>
          </p:cNvPr>
          <p:cNvSpPr txBox="1"/>
          <p:nvPr/>
        </p:nvSpPr>
        <p:spPr>
          <a:xfrm>
            <a:off x="7033024" y="3072510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dirty="0"/>
              <a:t>706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1C173E-DD08-9F4C-B432-EDE07C9519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72" b="90554" l="9901" r="96163">
                        <a14:foregroundMark x1="77970" y1="17264" x2="84530" y2="54072"/>
                        <a14:foregroundMark x1="84530" y1="54072" x2="85891" y2="71336"/>
                        <a14:foregroundMark x1="67822" y1="47883" x2="67822" y2="47883"/>
                        <a14:foregroundMark x1="93812" y1="62541" x2="93812" y2="62541"/>
                        <a14:foregroundMark x1="94802" y1="71987" x2="89975" y2="86645"/>
                        <a14:foregroundMark x1="89975" y1="85993" x2="93441" y2="86645"/>
                        <a14:foregroundMark x1="87995" y1="90554" x2="87995" y2="90554"/>
                        <a14:foregroundMark x1="95050" y1="65147" x2="96163" y2="70684"/>
                        <a14:foregroundMark x1="82797" y1="30945" x2="83540" y2="45603"/>
                        <a14:foregroundMark x1="83540" y1="45603" x2="87500" y2="47231"/>
                        <a14:foregroundMark x1="87500" y1="46906" x2="87500" y2="37785"/>
                        <a14:foregroundMark x1="79703" y1="43974" x2="75000" y2="44951"/>
                        <a14:foregroundMark x1="75000" y1="44951" x2="74629" y2="45277"/>
                        <a14:foregroundMark x1="81436" y1="76873" x2="84406" y2="67752"/>
                        <a14:foregroundMark x1="75371" y1="33550" x2="75371" y2="27036"/>
                        <a14:backgroundMark x1="10272" y1="59283" x2="45792" y2="59609"/>
                        <a14:backgroundMark x1="45792" y1="59609" x2="52104" y2="64821"/>
                        <a14:backgroundMark x1="52847" y1="67101" x2="65223" y2="70033"/>
                        <a14:backgroundMark x1="65223" y1="70033" x2="67079" y2="72313"/>
                        <a14:backgroundMark x1="67079" y1="72313" x2="51856" y2="46254"/>
                        <a14:backgroundMark x1="51856" y1="45928" x2="57054" y2="43648"/>
                        <a14:backgroundMark x1="57054" y1="43648" x2="61139" y2="36808"/>
                        <a14:backgroundMark x1="61139" y1="36808" x2="62624" y2="31596"/>
                        <a14:backgroundMark x1="62624" y1="31270" x2="65965" y2="29316"/>
                        <a14:backgroundMark x1="50619" y1="28013" x2="1609" y2="60586"/>
                      </a14:backgroundRemoval>
                    </a14:imgEffect>
                    <a14:imgEffect>
                      <a14:sharpenSoften amoun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747"/>
          <a:stretch/>
        </p:blipFill>
        <p:spPr>
          <a:xfrm>
            <a:off x="7164352" y="1181606"/>
            <a:ext cx="2756733" cy="273812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626C764-4543-F742-9E59-B7D32576033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3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762" y="4127485"/>
            <a:ext cx="7633494" cy="2322188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D65C07E0-A92E-5A44-82B9-46A7C21C7253}"/>
              </a:ext>
            </a:extLst>
          </p:cNvPr>
          <p:cNvGrpSpPr/>
          <p:nvPr/>
        </p:nvGrpSpPr>
        <p:grpSpPr>
          <a:xfrm>
            <a:off x="8794063" y="3059184"/>
            <a:ext cx="1010290" cy="468417"/>
            <a:chOff x="8817722" y="3103287"/>
            <a:chExt cx="1010290" cy="468417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76FC885-9613-214D-82E3-69CCDDBCB2D8}"/>
                </a:ext>
              </a:extLst>
            </p:cNvPr>
            <p:cNvSpPr txBox="1"/>
            <p:nvPr/>
          </p:nvSpPr>
          <p:spPr>
            <a:xfrm rot="177314">
              <a:off x="8886555" y="3103287"/>
              <a:ext cx="883575" cy="461665"/>
            </a:xfrm>
            <a:prstGeom prst="rect">
              <a:avLst/>
            </a:prstGeom>
            <a:solidFill>
              <a:srgbClr val="FF0000"/>
            </a:solidFill>
            <a:effectLst>
              <a:softEdge rad="127000"/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VN" sz="1200" b="1" dirty="0">
                  <a:ln w="9525">
                    <a:solidFill>
                      <a:schemeClr val="bg1"/>
                    </a:solidFill>
                  </a:ln>
                  <a:solidFill>
                    <a:schemeClr val="bg1"/>
                  </a:solidFill>
                </a:rPr>
                <a:t>Bảy trăm </a:t>
              </a:r>
            </a:p>
            <a:p>
              <a:pPr algn="ctr"/>
              <a:r>
                <a:rPr lang="en-VN" sz="1200" b="1" dirty="0">
                  <a:ln w="9525">
                    <a:solidFill>
                      <a:schemeClr val="bg1"/>
                    </a:solidFill>
                  </a:ln>
                  <a:solidFill>
                    <a:schemeClr val="bg1"/>
                  </a:solidFill>
                </a:rPr>
                <a:t>linh sáu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E3DCEC3A-0539-A548-B1BD-A1188A53CF6F}"/>
                </a:ext>
              </a:extLst>
            </p:cNvPr>
            <p:cNvSpPr txBox="1"/>
            <p:nvPr/>
          </p:nvSpPr>
          <p:spPr>
            <a:xfrm rot="177314">
              <a:off x="8817722" y="3110039"/>
              <a:ext cx="1010290" cy="461665"/>
            </a:xfrm>
            <a:prstGeom prst="rect">
              <a:avLst/>
            </a:prstGeom>
            <a:noFill/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1200" b="1" dirty="0">
                  <a:ln w="9525">
                    <a:noFill/>
                  </a:ln>
                </a:rPr>
                <a:t>Bảy trăm </a:t>
              </a:r>
            </a:p>
            <a:p>
              <a:pPr algn="ctr"/>
              <a:r>
                <a:rPr lang="en-VN" sz="1200" b="1" dirty="0">
                  <a:ln w="9525">
                    <a:noFill/>
                  </a:ln>
                </a:rPr>
                <a:t>linh sáu</a:t>
              </a:r>
            </a:p>
          </p:txBody>
        </p:sp>
      </p:grpSp>
      <p:sp>
        <p:nvSpPr>
          <p:cNvPr id="36" name="Freeform 35">
            <a:extLst>
              <a:ext uri="{FF2B5EF4-FFF2-40B4-BE49-F238E27FC236}">
                <a16:creationId xmlns:a16="http://schemas.microsoft.com/office/drawing/2014/main" id="{0268C973-5A7A-314B-9FB7-CB4EF7CEF777}"/>
              </a:ext>
            </a:extLst>
          </p:cNvPr>
          <p:cNvSpPr/>
          <p:nvPr/>
        </p:nvSpPr>
        <p:spPr>
          <a:xfrm>
            <a:off x="2695870" y="3701144"/>
            <a:ext cx="3845558" cy="1547390"/>
          </a:xfrm>
          <a:custGeom>
            <a:avLst/>
            <a:gdLst>
              <a:gd name="connsiteX0" fmla="*/ 0 w 3874429"/>
              <a:gd name="connsiteY0" fmla="*/ 1426028 h 1426028"/>
              <a:gd name="connsiteX1" fmla="*/ 87085 w 3874429"/>
              <a:gd name="connsiteY1" fmla="*/ 1088571 h 1426028"/>
              <a:gd name="connsiteX2" fmla="*/ 522514 w 3874429"/>
              <a:gd name="connsiteY2" fmla="*/ 533400 h 1426028"/>
              <a:gd name="connsiteX3" fmla="*/ 1807028 w 3874429"/>
              <a:gd name="connsiteY3" fmla="*/ 446314 h 1426028"/>
              <a:gd name="connsiteX4" fmla="*/ 3581400 w 3874429"/>
              <a:gd name="connsiteY4" fmla="*/ 424543 h 1426028"/>
              <a:gd name="connsiteX5" fmla="*/ 3853542 w 3874429"/>
              <a:gd name="connsiteY5" fmla="*/ 0 h 1426028"/>
              <a:gd name="connsiteX0" fmla="*/ 435 w 3874864"/>
              <a:gd name="connsiteY0" fmla="*/ 1426028 h 1426028"/>
              <a:gd name="connsiteX1" fmla="*/ 76634 w 3874864"/>
              <a:gd name="connsiteY1" fmla="*/ 990599 h 1426028"/>
              <a:gd name="connsiteX2" fmla="*/ 522949 w 3874864"/>
              <a:gd name="connsiteY2" fmla="*/ 533400 h 1426028"/>
              <a:gd name="connsiteX3" fmla="*/ 1807463 w 3874864"/>
              <a:gd name="connsiteY3" fmla="*/ 446314 h 1426028"/>
              <a:gd name="connsiteX4" fmla="*/ 3581835 w 3874864"/>
              <a:gd name="connsiteY4" fmla="*/ 424543 h 1426028"/>
              <a:gd name="connsiteX5" fmla="*/ 3853977 w 3874864"/>
              <a:gd name="connsiteY5" fmla="*/ 0 h 1426028"/>
              <a:gd name="connsiteX0" fmla="*/ 0 w 3874429"/>
              <a:gd name="connsiteY0" fmla="*/ 1426028 h 1426028"/>
              <a:gd name="connsiteX1" fmla="*/ 522514 w 3874429"/>
              <a:gd name="connsiteY1" fmla="*/ 533400 h 1426028"/>
              <a:gd name="connsiteX2" fmla="*/ 1807028 w 3874429"/>
              <a:gd name="connsiteY2" fmla="*/ 446314 h 1426028"/>
              <a:gd name="connsiteX3" fmla="*/ 3581400 w 3874429"/>
              <a:gd name="connsiteY3" fmla="*/ 424543 h 1426028"/>
              <a:gd name="connsiteX4" fmla="*/ 3853542 w 3874429"/>
              <a:gd name="connsiteY4" fmla="*/ 0 h 1426028"/>
              <a:gd name="connsiteX0" fmla="*/ 0 w 3874429"/>
              <a:gd name="connsiteY0" fmla="*/ 1426028 h 1426028"/>
              <a:gd name="connsiteX1" fmla="*/ 391885 w 3874429"/>
              <a:gd name="connsiteY1" fmla="*/ 620486 h 1426028"/>
              <a:gd name="connsiteX2" fmla="*/ 1807028 w 3874429"/>
              <a:gd name="connsiteY2" fmla="*/ 446314 h 1426028"/>
              <a:gd name="connsiteX3" fmla="*/ 3581400 w 3874429"/>
              <a:gd name="connsiteY3" fmla="*/ 424543 h 1426028"/>
              <a:gd name="connsiteX4" fmla="*/ 3853542 w 3874429"/>
              <a:gd name="connsiteY4" fmla="*/ 0 h 1426028"/>
              <a:gd name="connsiteX0" fmla="*/ 0 w 3874429"/>
              <a:gd name="connsiteY0" fmla="*/ 1426028 h 1426028"/>
              <a:gd name="connsiteX1" fmla="*/ 391885 w 3874429"/>
              <a:gd name="connsiteY1" fmla="*/ 620486 h 1426028"/>
              <a:gd name="connsiteX2" fmla="*/ 1807028 w 3874429"/>
              <a:gd name="connsiteY2" fmla="*/ 446314 h 1426028"/>
              <a:gd name="connsiteX3" fmla="*/ 3581400 w 3874429"/>
              <a:gd name="connsiteY3" fmla="*/ 424543 h 1426028"/>
              <a:gd name="connsiteX4" fmla="*/ 3853542 w 3874429"/>
              <a:gd name="connsiteY4" fmla="*/ 0 h 1426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4429" h="1426028">
                <a:moveTo>
                  <a:pt x="0" y="1426028"/>
                </a:moveTo>
                <a:cubicBezTo>
                  <a:pt x="108857" y="1240064"/>
                  <a:pt x="123371" y="870858"/>
                  <a:pt x="391885" y="620486"/>
                </a:cubicBezTo>
                <a:cubicBezTo>
                  <a:pt x="660399" y="370114"/>
                  <a:pt x="1275442" y="478971"/>
                  <a:pt x="1807028" y="446314"/>
                </a:cubicBezTo>
                <a:cubicBezTo>
                  <a:pt x="2338614" y="413657"/>
                  <a:pt x="3240315" y="498929"/>
                  <a:pt x="3581400" y="424543"/>
                </a:cubicBezTo>
                <a:cubicBezTo>
                  <a:pt x="3922485" y="350157"/>
                  <a:pt x="3888013" y="175078"/>
                  <a:pt x="3853542" y="0"/>
                </a:cubicBezTo>
              </a:path>
            </a:pathLst>
          </a:custGeom>
          <a:noFill/>
          <a:ln w="28575">
            <a:solidFill>
              <a:srgbClr val="3355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8" name="Freeform 37">
            <a:extLst>
              <a:ext uri="{FF2B5EF4-FFF2-40B4-BE49-F238E27FC236}">
                <a16:creationId xmlns:a16="http://schemas.microsoft.com/office/drawing/2014/main" id="{556484C5-C229-6B4E-94CD-111EBE25AB1F}"/>
              </a:ext>
            </a:extLst>
          </p:cNvPr>
          <p:cNvSpPr/>
          <p:nvPr/>
        </p:nvSpPr>
        <p:spPr>
          <a:xfrm>
            <a:off x="2091690" y="3714750"/>
            <a:ext cx="1874520" cy="800100"/>
          </a:xfrm>
          <a:custGeom>
            <a:avLst/>
            <a:gdLst>
              <a:gd name="connsiteX0" fmla="*/ 1874520 w 1874520"/>
              <a:gd name="connsiteY0" fmla="*/ 800100 h 800100"/>
              <a:gd name="connsiteX1" fmla="*/ 1748790 w 1874520"/>
              <a:gd name="connsiteY1" fmla="*/ 525780 h 800100"/>
              <a:gd name="connsiteX2" fmla="*/ 1303020 w 1874520"/>
              <a:gd name="connsiteY2" fmla="*/ 388620 h 800100"/>
              <a:gd name="connsiteX3" fmla="*/ 137160 w 1874520"/>
              <a:gd name="connsiteY3" fmla="*/ 388620 h 800100"/>
              <a:gd name="connsiteX4" fmla="*/ 68580 w 1874520"/>
              <a:gd name="connsiteY4" fmla="*/ 0 h 80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4520" h="800100">
                <a:moveTo>
                  <a:pt x="1874520" y="800100"/>
                </a:moveTo>
                <a:cubicBezTo>
                  <a:pt x="1859280" y="697230"/>
                  <a:pt x="1844040" y="594360"/>
                  <a:pt x="1748790" y="525780"/>
                </a:cubicBezTo>
                <a:cubicBezTo>
                  <a:pt x="1653540" y="457200"/>
                  <a:pt x="1571625" y="411480"/>
                  <a:pt x="1303020" y="388620"/>
                </a:cubicBezTo>
                <a:cubicBezTo>
                  <a:pt x="1034415" y="365760"/>
                  <a:pt x="342900" y="453390"/>
                  <a:pt x="137160" y="388620"/>
                </a:cubicBezTo>
                <a:cubicBezTo>
                  <a:pt x="-68580" y="323850"/>
                  <a:pt x="0" y="161925"/>
                  <a:pt x="68580" y="0"/>
                </a:cubicBezTo>
              </a:path>
            </a:pathLst>
          </a:custGeom>
          <a:noFill/>
          <a:ln w="28575">
            <a:solidFill>
              <a:srgbClr val="8958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1" name="Freeform 40">
            <a:extLst>
              <a:ext uri="{FF2B5EF4-FFF2-40B4-BE49-F238E27FC236}">
                <a16:creationId xmlns:a16="http://schemas.microsoft.com/office/drawing/2014/main" id="{1408D422-C4E7-774E-B0CF-B03F5ACAEF42}"/>
              </a:ext>
            </a:extLst>
          </p:cNvPr>
          <p:cNvSpPr/>
          <p:nvPr/>
        </p:nvSpPr>
        <p:spPr>
          <a:xfrm>
            <a:off x="3177540" y="3726180"/>
            <a:ext cx="1863090" cy="1497330"/>
          </a:xfrm>
          <a:custGeom>
            <a:avLst/>
            <a:gdLst>
              <a:gd name="connsiteX0" fmla="*/ 1863090 w 1872295"/>
              <a:gd name="connsiteY0" fmla="*/ 1497330 h 1497330"/>
              <a:gd name="connsiteX1" fmla="*/ 1840230 w 1872295"/>
              <a:gd name="connsiteY1" fmla="*/ 1200150 h 1497330"/>
              <a:gd name="connsiteX2" fmla="*/ 1600200 w 1872295"/>
              <a:gd name="connsiteY2" fmla="*/ 617220 h 1497330"/>
              <a:gd name="connsiteX3" fmla="*/ 948690 w 1872295"/>
              <a:gd name="connsiteY3" fmla="*/ 377190 h 1497330"/>
              <a:gd name="connsiteX4" fmla="*/ 0 w 1872295"/>
              <a:gd name="connsiteY4" fmla="*/ 0 h 1497330"/>
              <a:gd name="connsiteX0" fmla="*/ 1863090 w 1872295"/>
              <a:gd name="connsiteY0" fmla="*/ 1497330 h 1497330"/>
              <a:gd name="connsiteX1" fmla="*/ 1840230 w 1872295"/>
              <a:gd name="connsiteY1" fmla="*/ 1200150 h 1497330"/>
              <a:gd name="connsiteX2" fmla="*/ 1600200 w 1872295"/>
              <a:gd name="connsiteY2" fmla="*/ 617220 h 1497330"/>
              <a:gd name="connsiteX3" fmla="*/ 960120 w 1872295"/>
              <a:gd name="connsiteY3" fmla="*/ 308610 h 1497330"/>
              <a:gd name="connsiteX4" fmla="*/ 0 w 1872295"/>
              <a:gd name="connsiteY4" fmla="*/ 0 h 1497330"/>
              <a:gd name="connsiteX0" fmla="*/ 1863090 w 1866594"/>
              <a:gd name="connsiteY0" fmla="*/ 1497330 h 1497330"/>
              <a:gd name="connsiteX1" fmla="*/ 1817370 w 1866594"/>
              <a:gd name="connsiteY1" fmla="*/ 1120140 h 1497330"/>
              <a:gd name="connsiteX2" fmla="*/ 1600200 w 1866594"/>
              <a:gd name="connsiteY2" fmla="*/ 617220 h 1497330"/>
              <a:gd name="connsiteX3" fmla="*/ 960120 w 1866594"/>
              <a:gd name="connsiteY3" fmla="*/ 308610 h 1497330"/>
              <a:gd name="connsiteX4" fmla="*/ 0 w 1866594"/>
              <a:gd name="connsiteY4" fmla="*/ 0 h 1497330"/>
              <a:gd name="connsiteX0" fmla="*/ 1863090 w 1863090"/>
              <a:gd name="connsiteY0" fmla="*/ 1497330 h 1497330"/>
              <a:gd name="connsiteX1" fmla="*/ 1600200 w 1863090"/>
              <a:gd name="connsiteY1" fmla="*/ 617220 h 1497330"/>
              <a:gd name="connsiteX2" fmla="*/ 960120 w 1863090"/>
              <a:gd name="connsiteY2" fmla="*/ 308610 h 1497330"/>
              <a:gd name="connsiteX3" fmla="*/ 0 w 1863090"/>
              <a:gd name="connsiteY3" fmla="*/ 0 h 1497330"/>
              <a:gd name="connsiteX0" fmla="*/ 1863090 w 1863090"/>
              <a:gd name="connsiteY0" fmla="*/ 1497330 h 1497330"/>
              <a:gd name="connsiteX1" fmla="*/ 1657350 w 1863090"/>
              <a:gd name="connsiteY1" fmla="*/ 754380 h 1497330"/>
              <a:gd name="connsiteX2" fmla="*/ 960120 w 1863090"/>
              <a:gd name="connsiteY2" fmla="*/ 308610 h 1497330"/>
              <a:gd name="connsiteX3" fmla="*/ 0 w 1863090"/>
              <a:gd name="connsiteY3" fmla="*/ 0 h 1497330"/>
              <a:gd name="connsiteX0" fmla="*/ 1863090 w 1863090"/>
              <a:gd name="connsiteY0" fmla="*/ 1497330 h 1497330"/>
              <a:gd name="connsiteX1" fmla="*/ 1657350 w 1863090"/>
              <a:gd name="connsiteY1" fmla="*/ 754380 h 1497330"/>
              <a:gd name="connsiteX2" fmla="*/ 937260 w 1863090"/>
              <a:gd name="connsiteY2" fmla="*/ 377190 h 1497330"/>
              <a:gd name="connsiteX3" fmla="*/ 0 w 1863090"/>
              <a:gd name="connsiteY3" fmla="*/ 0 h 1497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63090" h="1497330">
                <a:moveTo>
                  <a:pt x="1863090" y="1497330"/>
                </a:moveTo>
                <a:cubicBezTo>
                  <a:pt x="1808321" y="1313974"/>
                  <a:pt x="1811655" y="941070"/>
                  <a:pt x="1657350" y="754380"/>
                </a:cubicBezTo>
                <a:cubicBezTo>
                  <a:pt x="1503045" y="567690"/>
                  <a:pt x="1203960" y="480060"/>
                  <a:pt x="937260" y="377190"/>
                </a:cubicBezTo>
                <a:cubicBezTo>
                  <a:pt x="670560" y="274320"/>
                  <a:pt x="340995" y="137160"/>
                  <a:pt x="0" y="0"/>
                </a:cubicBezTo>
              </a:path>
            </a:pathLst>
          </a:custGeom>
          <a:noFill/>
          <a:ln w="28575">
            <a:solidFill>
              <a:srgbClr val="F286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2" name="Freeform 41">
            <a:extLst>
              <a:ext uri="{FF2B5EF4-FFF2-40B4-BE49-F238E27FC236}">
                <a16:creationId xmlns:a16="http://schemas.microsoft.com/office/drawing/2014/main" id="{1B2FA035-9130-C641-A48F-7CF0651A18A2}"/>
              </a:ext>
            </a:extLst>
          </p:cNvPr>
          <p:cNvSpPr/>
          <p:nvPr/>
        </p:nvSpPr>
        <p:spPr>
          <a:xfrm>
            <a:off x="4091940" y="3714750"/>
            <a:ext cx="2171700" cy="822960"/>
          </a:xfrm>
          <a:custGeom>
            <a:avLst/>
            <a:gdLst>
              <a:gd name="connsiteX0" fmla="*/ 2171700 w 2199878"/>
              <a:gd name="connsiteY0" fmla="*/ 822960 h 822960"/>
              <a:gd name="connsiteX1" fmla="*/ 1988820 w 2199878"/>
              <a:gd name="connsiteY1" fmla="*/ 251460 h 822960"/>
              <a:gd name="connsiteX2" fmla="*/ 605790 w 2199878"/>
              <a:gd name="connsiteY2" fmla="*/ 228600 h 822960"/>
              <a:gd name="connsiteX3" fmla="*/ 0 w 2199878"/>
              <a:gd name="connsiteY3" fmla="*/ 0 h 822960"/>
              <a:gd name="connsiteX0" fmla="*/ 2171700 w 2171700"/>
              <a:gd name="connsiteY0" fmla="*/ 822960 h 822960"/>
              <a:gd name="connsiteX1" fmla="*/ 605790 w 2171700"/>
              <a:gd name="connsiteY1" fmla="*/ 228600 h 822960"/>
              <a:gd name="connsiteX2" fmla="*/ 0 w 2171700"/>
              <a:gd name="connsiteY2" fmla="*/ 0 h 822960"/>
              <a:gd name="connsiteX0" fmla="*/ 2171700 w 2171700"/>
              <a:gd name="connsiteY0" fmla="*/ 822960 h 822960"/>
              <a:gd name="connsiteX1" fmla="*/ 0 w 2171700"/>
              <a:gd name="connsiteY1" fmla="*/ 0 h 822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71700" h="822960">
                <a:moveTo>
                  <a:pt x="2171700" y="822960"/>
                </a:moveTo>
                <a:lnTo>
                  <a:pt x="0" y="0"/>
                </a:lnTo>
              </a:path>
            </a:pathLst>
          </a:custGeom>
          <a:noFill/>
          <a:ln w="28575">
            <a:solidFill>
              <a:srgbClr val="F9CA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3" name="Freeform 42">
            <a:extLst>
              <a:ext uri="{FF2B5EF4-FFF2-40B4-BE49-F238E27FC236}">
                <a16:creationId xmlns:a16="http://schemas.microsoft.com/office/drawing/2014/main" id="{DC727746-29CF-B643-B1E1-BDFE69865EAF}"/>
              </a:ext>
            </a:extLst>
          </p:cNvPr>
          <p:cNvSpPr/>
          <p:nvPr/>
        </p:nvSpPr>
        <p:spPr>
          <a:xfrm>
            <a:off x="4812032" y="3714750"/>
            <a:ext cx="2543366" cy="1645920"/>
          </a:xfrm>
          <a:custGeom>
            <a:avLst/>
            <a:gdLst>
              <a:gd name="connsiteX0" fmla="*/ 2607109 w 2647848"/>
              <a:gd name="connsiteY0" fmla="*/ 1645920 h 1645920"/>
              <a:gd name="connsiteX1" fmla="*/ 2641399 w 2647848"/>
              <a:gd name="connsiteY1" fmla="*/ 1177290 h 1645920"/>
              <a:gd name="connsiteX2" fmla="*/ 2492809 w 2647848"/>
              <a:gd name="connsiteY2" fmla="*/ 560070 h 1645920"/>
              <a:gd name="connsiteX3" fmla="*/ 1772719 w 2647848"/>
              <a:gd name="connsiteY3" fmla="*/ 228600 h 1645920"/>
              <a:gd name="connsiteX4" fmla="*/ 972619 w 2647848"/>
              <a:gd name="connsiteY4" fmla="*/ 102870 h 1645920"/>
              <a:gd name="connsiteX5" fmla="*/ 92509 w 2647848"/>
              <a:gd name="connsiteY5" fmla="*/ 91440 h 1645920"/>
              <a:gd name="connsiteX6" fmla="*/ 69649 w 2647848"/>
              <a:gd name="connsiteY6" fmla="*/ 0 h 1645920"/>
              <a:gd name="connsiteX0" fmla="*/ 2607109 w 2700439"/>
              <a:gd name="connsiteY0" fmla="*/ 1645920 h 1645920"/>
              <a:gd name="connsiteX1" fmla="*/ 2641399 w 2700439"/>
              <a:gd name="connsiteY1" fmla="*/ 1177290 h 1645920"/>
              <a:gd name="connsiteX2" fmla="*/ 1772719 w 2700439"/>
              <a:gd name="connsiteY2" fmla="*/ 228600 h 1645920"/>
              <a:gd name="connsiteX3" fmla="*/ 972619 w 2700439"/>
              <a:gd name="connsiteY3" fmla="*/ 102870 h 1645920"/>
              <a:gd name="connsiteX4" fmla="*/ 92509 w 2700439"/>
              <a:gd name="connsiteY4" fmla="*/ 91440 h 1645920"/>
              <a:gd name="connsiteX5" fmla="*/ 69649 w 2700439"/>
              <a:gd name="connsiteY5" fmla="*/ 0 h 1645920"/>
              <a:gd name="connsiteX0" fmla="*/ 2607109 w 2759614"/>
              <a:gd name="connsiteY0" fmla="*/ 1645920 h 1645920"/>
              <a:gd name="connsiteX1" fmla="*/ 2641399 w 2759614"/>
              <a:gd name="connsiteY1" fmla="*/ 1177290 h 1645920"/>
              <a:gd name="connsiteX2" fmla="*/ 972619 w 2759614"/>
              <a:gd name="connsiteY2" fmla="*/ 102870 h 1645920"/>
              <a:gd name="connsiteX3" fmla="*/ 92509 w 2759614"/>
              <a:gd name="connsiteY3" fmla="*/ 91440 h 1645920"/>
              <a:gd name="connsiteX4" fmla="*/ 69649 w 2759614"/>
              <a:gd name="connsiteY4" fmla="*/ 0 h 1645920"/>
              <a:gd name="connsiteX0" fmla="*/ 2607109 w 2824772"/>
              <a:gd name="connsiteY0" fmla="*/ 1645920 h 1645920"/>
              <a:gd name="connsiteX1" fmla="*/ 2641399 w 2824772"/>
              <a:gd name="connsiteY1" fmla="*/ 1177290 h 1645920"/>
              <a:gd name="connsiteX2" fmla="*/ 92509 w 2824772"/>
              <a:gd name="connsiteY2" fmla="*/ 91440 h 1645920"/>
              <a:gd name="connsiteX3" fmla="*/ 69649 w 2824772"/>
              <a:gd name="connsiteY3" fmla="*/ 0 h 1645920"/>
              <a:gd name="connsiteX0" fmla="*/ 2607109 w 2612832"/>
              <a:gd name="connsiteY0" fmla="*/ 1645920 h 1645920"/>
              <a:gd name="connsiteX1" fmla="*/ 2161339 w 2612832"/>
              <a:gd name="connsiteY1" fmla="*/ 697230 h 1645920"/>
              <a:gd name="connsiteX2" fmla="*/ 92509 w 2612832"/>
              <a:gd name="connsiteY2" fmla="*/ 91440 h 1645920"/>
              <a:gd name="connsiteX3" fmla="*/ 69649 w 2612832"/>
              <a:gd name="connsiteY3" fmla="*/ 0 h 1645920"/>
              <a:gd name="connsiteX0" fmla="*/ 2537460 w 2543366"/>
              <a:gd name="connsiteY0" fmla="*/ 1645920 h 1645920"/>
              <a:gd name="connsiteX1" fmla="*/ 2091690 w 2543366"/>
              <a:gd name="connsiteY1" fmla="*/ 697230 h 1645920"/>
              <a:gd name="connsiteX2" fmla="*/ 0 w 2543366"/>
              <a:gd name="connsiteY2" fmla="*/ 0 h 164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43366" h="1645920">
                <a:moveTo>
                  <a:pt x="2537460" y="1645920"/>
                </a:moveTo>
                <a:cubicBezTo>
                  <a:pt x="2564130" y="1502092"/>
                  <a:pt x="2514600" y="971550"/>
                  <a:pt x="2091690" y="697230"/>
                </a:cubicBezTo>
                <a:cubicBezTo>
                  <a:pt x="1668780" y="422910"/>
                  <a:pt x="435769" y="145256"/>
                  <a:pt x="0" y="0"/>
                </a:cubicBezTo>
              </a:path>
            </a:pathLst>
          </a:custGeom>
          <a:noFill/>
          <a:ln w="28575">
            <a:solidFill>
              <a:srgbClr val="7FC4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4" name="Freeform 43">
            <a:extLst>
              <a:ext uri="{FF2B5EF4-FFF2-40B4-BE49-F238E27FC236}">
                <a16:creationId xmlns:a16="http://schemas.microsoft.com/office/drawing/2014/main" id="{6A465EF6-CA36-B34D-9999-B86F824B7809}"/>
              </a:ext>
            </a:extLst>
          </p:cNvPr>
          <p:cNvSpPr/>
          <p:nvPr/>
        </p:nvSpPr>
        <p:spPr>
          <a:xfrm>
            <a:off x="5692140" y="3714750"/>
            <a:ext cx="2857500" cy="891540"/>
          </a:xfrm>
          <a:custGeom>
            <a:avLst/>
            <a:gdLst>
              <a:gd name="connsiteX0" fmla="*/ 2857500 w 2857500"/>
              <a:gd name="connsiteY0" fmla="*/ 891540 h 891540"/>
              <a:gd name="connsiteX1" fmla="*/ 2583180 w 2857500"/>
              <a:gd name="connsiteY1" fmla="*/ 617220 h 891540"/>
              <a:gd name="connsiteX2" fmla="*/ 1954530 w 2857500"/>
              <a:gd name="connsiteY2" fmla="*/ 537210 h 891540"/>
              <a:gd name="connsiteX3" fmla="*/ 1268730 w 2857500"/>
              <a:gd name="connsiteY3" fmla="*/ 354330 h 891540"/>
              <a:gd name="connsiteX4" fmla="*/ 434340 w 2857500"/>
              <a:gd name="connsiteY4" fmla="*/ 160020 h 891540"/>
              <a:gd name="connsiteX5" fmla="*/ 0 w 2857500"/>
              <a:gd name="connsiteY5" fmla="*/ 0 h 891540"/>
              <a:gd name="connsiteX0" fmla="*/ 2857500 w 2857500"/>
              <a:gd name="connsiteY0" fmla="*/ 891540 h 891540"/>
              <a:gd name="connsiteX1" fmla="*/ 2583180 w 2857500"/>
              <a:gd name="connsiteY1" fmla="*/ 617220 h 891540"/>
              <a:gd name="connsiteX2" fmla="*/ 1954530 w 2857500"/>
              <a:gd name="connsiteY2" fmla="*/ 480060 h 891540"/>
              <a:gd name="connsiteX3" fmla="*/ 1268730 w 2857500"/>
              <a:gd name="connsiteY3" fmla="*/ 354330 h 891540"/>
              <a:gd name="connsiteX4" fmla="*/ 434340 w 2857500"/>
              <a:gd name="connsiteY4" fmla="*/ 160020 h 891540"/>
              <a:gd name="connsiteX5" fmla="*/ 0 w 2857500"/>
              <a:gd name="connsiteY5" fmla="*/ 0 h 891540"/>
              <a:gd name="connsiteX0" fmla="*/ 2857500 w 2857500"/>
              <a:gd name="connsiteY0" fmla="*/ 891540 h 891540"/>
              <a:gd name="connsiteX1" fmla="*/ 2583180 w 2857500"/>
              <a:gd name="connsiteY1" fmla="*/ 617220 h 891540"/>
              <a:gd name="connsiteX2" fmla="*/ 1268730 w 2857500"/>
              <a:gd name="connsiteY2" fmla="*/ 354330 h 891540"/>
              <a:gd name="connsiteX3" fmla="*/ 434340 w 2857500"/>
              <a:gd name="connsiteY3" fmla="*/ 160020 h 891540"/>
              <a:gd name="connsiteX4" fmla="*/ 0 w 2857500"/>
              <a:gd name="connsiteY4" fmla="*/ 0 h 891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7500" h="891540">
                <a:moveTo>
                  <a:pt x="2857500" y="891540"/>
                </a:moveTo>
                <a:cubicBezTo>
                  <a:pt x="2795587" y="783907"/>
                  <a:pt x="2847975" y="706755"/>
                  <a:pt x="2583180" y="617220"/>
                </a:cubicBezTo>
                <a:cubicBezTo>
                  <a:pt x="2318385" y="527685"/>
                  <a:pt x="1626870" y="430530"/>
                  <a:pt x="1268730" y="354330"/>
                </a:cubicBezTo>
                <a:cubicBezTo>
                  <a:pt x="1015365" y="300990"/>
                  <a:pt x="645795" y="219075"/>
                  <a:pt x="434340" y="160020"/>
                </a:cubicBezTo>
                <a:cubicBezTo>
                  <a:pt x="222885" y="100965"/>
                  <a:pt x="111442" y="50482"/>
                  <a:pt x="0" y="0"/>
                </a:cubicBezTo>
              </a:path>
            </a:pathLst>
          </a:cu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699329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8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1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2" fill="hold">
                          <p:stCondLst>
                            <p:cond delay="indefinite"/>
                          </p:stCondLst>
                          <p:childTnLst>
                            <p:par>
                              <p:cTn id="8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4" presetID="2" presetClass="entr" presetSubtype="2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86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89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1" fill="hold">
                          <p:stCondLst>
                            <p:cond delay="indefinite"/>
                          </p:stCondLst>
                          <p:childTnLst>
                            <p:par>
                              <p:cTn id="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3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94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07680"/>
                                          </p:to>
                                        </p:animClr>
                                        <p:set>
                                          <p:cBhvr>
                                            <p:cTn id="95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96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7" fill="hold">
                          <p:stCondLst>
                            <p:cond delay="indefinite"/>
                          </p:stCondLst>
                          <p:childTnLst>
                            <p:par>
                              <p:cTn id="9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1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04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8395D1"/>
                                          </p:to>
                                        </p:animClr>
                                        <p:set>
                                          <p:cBhvr>
                                            <p:cTn id="10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0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7" fill="hold">
                          <p:stCondLst>
                            <p:cond delay="indefinite"/>
                          </p:stCondLst>
                          <p:childTnLst>
                            <p:par>
                              <p:cTn id="10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1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1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7D7F1"/>
                                          </p:to>
                                        </p:animClr>
                                        <p:set>
                                          <p:cBhvr>
                                            <p:cTn id="11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7" fill="hold">
                          <p:stCondLst>
                            <p:cond delay="indefinite"/>
                          </p:stCondLst>
                          <p:childTnLst>
                            <p:par>
                              <p:cTn id="1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1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2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8BE85"/>
                                          </p:to>
                                        </p:animClr>
                                        <p:set>
                                          <p:cBhvr>
                                            <p:cTn id="12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2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7" fill="hold">
                          <p:stCondLst>
                            <p:cond delay="indefinite"/>
                          </p:stCondLst>
                          <p:childTnLst>
                            <p:par>
                              <p:cTn id="1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1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3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9DB73"/>
                                          </p:to>
                                        </p:animClr>
                                        <p:set>
                                          <p:cBhvr>
                                            <p:cTn id="13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3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7" fill="hold">
                          <p:stCondLst>
                            <p:cond delay="indefinite"/>
                          </p:stCondLst>
                          <p:childTnLst>
                            <p:par>
                              <p:cTn id="1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41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44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BBE784"/>
                                          </p:to>
                                        </p:animClr>
                                        <p:set>
                                          <p:cBhvr>
                                            <p:cTn id="14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4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7" fill="hold">
                          <p:stCondLst>
                            <p:cond delay="indefinite"/>
                          </p:stCondLst>
                          <p:childTnLst>
                            <p:par>
                              <p:cTn id="1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51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54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89DCEA"/>
                                          </p:to>
                                        </p:animClr>
                                        <p:set>
                                          <p:cBhvr>
                                            <p:cTn id="15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5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 uiExpand="1" build="p"/>
          <p:bldP spid="2" grpId="0" animBg="1"/>
          <p:bldP spid="6" grpId="0" animBg="1"/>
          <p:bldP spid="12" grpId="0" animBg="1"/>
          <p:bldP spid="13" grpId="0" animBg="1"/>
          <p:bldP spid="14" grpId="0" animBg="1"/>
          <p:bldP spid="15" grpId="0" animBg="1"/>
          <p:bldP spid="16" grpId="0" animBg="1"/>
          <p:bldP spid="17" grpId="0" animBg="1"/>
          <p:bldP spid="7" grpId="0" animBg="1"/>
          <p:bldP spid="21" grpId="0" animBg="1"/>
          <p:bldP spid="22" grpId="0" animBg="1"/>
          <p:bldP spid="23" grpId="0" animBg="1"/>
          <p:bldP spid="24" grpId="0" animBg="1"/>
          <p:bldP spid="25" grpId="0" animBg="1"/>
          <p:bldP spid="26" grpId="0" animBg="1"/>
          <p:bldP spid="27" grpId="0" animBg="1"/>
          <p:bldP spid="9" grpId="0"/>
          <p:bldP spid="28" grpId="0"/>
          <p:bldP spid="29" grpId="0"/>
          <p:bldP spid="30" grpId="0"/>
          <p:bldP spid="31" grpId="0"/>
          <p:bldP spid="32" grpId="0"/>
          <p:bldP spid="33" grpId="0"/>
          <p:bldP spid="36" grpId="0" animBg="1"/>
          <p:bldP spid="38" grpId="0" animBg="1"/>
          <p:bldP spid="41" grpId="0" animBg="1"/>
          <p:bldP spid="42" grpId="0" animBg="1"/>
          <p:bldP spid="43" grpId="0" animBg="1"/>
          <p:bldP spid="4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8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1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2" fill="hold">
                          <p:stCondLst>
                            <p:cond delay="indefinite"/>
                          </p:stCondLst>
                          <p:childTnLst>
                            <p:par>
                              <p:cTn id="8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4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6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89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1" fill="hold">
                          <p:stCondLst>
                            <p:cond delay="indefinite"/>
                          </p:stCondLst>
                          <p:childTnLst>
                            <p:par>
                              <p:cTn id="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3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94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07680"/>
                                          </p:to>
                                        </p:animClr>
                                        <p:set>
                                          <p:cBhvr>
                                            <p:cTn id="95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96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7" fill="hold">
                          <p:stCondLst>
                            <p:cond delay="indefinite"/>
                          </p:stCondLst>
                          <p:childTnLst>
                            <p:par>
                              <p:cTn id="9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1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04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8395D1"/>
                                          </p:to>
                                        </p:animClr>
                                        <p:set>
                                          <p:cBhvr>
                                            <p:cTn id="10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0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7" fill="hold">
                          <p:stCondLst>
                            <p:cond delay="indefinite"/>
                          </p:stCondLst>
                          <p:childTnLst>
                            <p:par>
                              <p:cTn id="10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1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1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7D7F1"/>
                                          </p:to>
                                        </p:animClr>
                                        <p:set>
                                          <p:cBhvr>
                                            <p:cTn id="11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7" fill="hold">
                          <p:stCondLst>
                            <p:cond delay="indefinite"/>
                          </p:stCondLst>
                          <p:childTnLst>
                            <p:par>
                              <p:cTn id="1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1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2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8BE85"/>
                                          </p:to>
                                        </p:animClr>
                                        <p:set>
                                          <p:cBhvr>
                                            <p:cTn id="12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2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7" fill="hold">
                          <p:stCondLst>
                            <p:cond delay="indefinite"/>
                          </p:stCondLst>
                          <p:childTnLst>
                            <p:par>
                              <p:cTn id="1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1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3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9DB73"/>
                                          </p:to>
                                        </p:animClr>
                                        <p:set>
                                          <p:cBhvr>
                                            <p:cTn id="13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3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7" fill="hold">
                          <p:stCondLst>
                            <p:cond delay="indefinite"/>
                          </p:stCondLst>
                          <p:childTnLst>
                            <p:par>
                              <p:cTn id="1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41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44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BBE784"/>
                                          </p:to>
                                        </p:animClr>
                                        <p:set>
                                          <p:cBhvr>
                                            <p:cTn id="14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4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7" fill="hold">
                          <p:stCondLst>
                            <p:cond delay="indefinite"/>
                          </p:stCondLst>
                          <p:childTnLst>
                            <p:par>
                              <p:cTn id="1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51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54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89DCEA"/>
                                          </p:to>
                                        </p:animClr>
                                        <p:set>
                                          <p:cBhvr>
                                            <p:cTn id="15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5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 uiExpand="1" build="p"/>
          <p:bldP spid="2" grpId="0" animBg="1"/>
          <p:bldP spid="6" grpId="0" animBg="1"/>
          <p:bldP spid="12" grpId="0" animBg="1"/>
          <p:bldP spid="13" grpId="0" animBg="1"/>
          <p:bldP spid="14" grpId="0" animBg="1"/>
          <p:bldP spid="15" grpId="0" animBg="1"/>
          <p:bldP spid="16" grpId="0" animBg="1"/>
          <p:bldP spid="17" grpId="0" animBg="1"/>
          <p:bldP spid="7" grpId="0" animBg="1"/>
          <p:bldP spid="21" grpId="0" animBg="1"/>
          <p:bldP spid="22" grpId="0" animBg="1"/>
          <p:bldP spid="23" grpId="0" animBg="1"/>
          <p:bldP spid="24" grpId="0" animBg="1"/>
          <p:bldP spid="25" grpId="0" animBg="1"/>
          <p:bldP spid="26" grpId="0" animBg="1"/>
          <p:bldP spid="27" grpId="0" animBg="1"/>
          <p:bldP spid="9" grpId="0"/>
          <p:bldP spid="28" grpId="0"/>
          <p:bldP spid="29" grpId="0"/>
          <p:bldP spid="30" grpId="0"/>
          <p:bldP spid="31" grpId="0"/>
          <p:bldP spid="32" grpId="0"/>
          <p:bldP spid="33" grpId="0"/>
          <p:bldP spid="36" grpId="0" animBg="1"/>
          <p:bldP spid="38" grpId="0" animBg="1"/>
          <p:bldP spid="41" grpId="0" animBg="1"/>
          <p:bldP spid="42" grpId="0" animBg="1"/>
          <p:bldP spid="43" grpId="0" animBg="1"/>
          <p:bldP spid="44" grpId="0" animBg="1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5DABF969-7393-2046-B08F-E1C5D09ED4E4}"/>
              </a:ext>
            </a:extLst>
          </p:cNvPr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6104E9-8036-194F-86BD-F77CE8367D2C}"/>
              </a:ext>
            </a:extLst>
          </p:cNvPr>
          <p:cNvSpPr txBox="1"/>
          <p:nvPr/>
        </p:nvSpPr>
        <p:spPr>
          <a:xfrm>
            <a:off x="1506054" y="278839"/>
            <a:ext cx="9503321" cy="65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a)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liền</a:t>
            </a:r>
            <a:r>
              <a:rPr lang="en-US" sz="2800" dirty="0"/>
              <a:t> </a:t>
            </a:r>
            <a:r>
              <a:rPr lang="en-US" sz="2800" dirty="0" err="1"/>
              <a:t>trước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300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15C420-BAB5-914A-970D-2A134B9FE9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9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950" y="1149350"/>
            <a:ext cx="5710614" cy="36131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4FDEE5B-737D-A645-B8B2-EB7E24F728E8}"/>
              </a:ext>
            </a:extLst>
          </p:cNvPr>
          <p:cNvSpPr txBox="1"/>
          <p:nvPr/>
        </p:nvSpPr>
        <p:spPr>
          <a:xfrm>
            <a:off x="2019300" y="5202280"/>
            <a:ext cx="67120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  <a:sym typeface="Wingdings" pitchFamily="2" charset="2"/>
              </a:rPr>
              <a:t> Số liền trước của 300 là: 299</a:t>
            </a:r>
            <a:endParaRPr lang="en-VN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473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5DABF969-7393-2046-B08F-E1C5D09ED4E4}"/>
              </a:ext>
            </a:extLst>
          </p:cNvPr>
          <p:cNvSpPr/>
          <p:nvPr/>
        </p:nvSpPr>
        <p:spPr>
          <a:xfrm>
            <a:off x="7830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6104E9-8036-194F-86BD-F77CE8367D2C}"/>
              </a:ext>
            </a:extLst>
          </p:cNvPr>
          <p:cNvSpPr txBox="1"/>
          <p:nvPr/>
        </p:nvSpPr>
        <p:spPr>
          <a:xfrm>
            <a:off x="1344339" y="278839"/>
            <a:ext cx="9503321" cy="65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b)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liền</a:t>
            </a:r>
            <a:r>
              <a:rPr lang="en-US" sz="2800" dirty="0"/>
              <a:t> </a:t>
            </a:r>
            <a:r>
              <a:rPr lang="en-US" sz="2800" dirty="0" err="1"/>
              <a:t>trước</a:t>
            </a:r>
            <a:r>
              <a:rPr lang="en-US" sz="2800" dirty="0"/>
              <a:t>, </a:t>
            </a:r>
            <a:r>
              <a:rPr lang="en-US" sz="2800" dirty="0" err="1"/>
              <a:t>liền</a:t>
            </a:r>
            <a:r>
              <a:rPr lang="en-US" sz="2800" dirty="0"/>
              <a:t> </a:t>
            </a:r>
            <a:r>
              <a:rPr lang="en-US" sz="2800" dirty="0" err="1"/>
              <a:t>sau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999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FDEE5B-737D-A645-B8B2-EB7E24F728E8}"/>
              </a:ext>
            </a:extLst>
          </p:cNvPr>
          <p:cNvSpPr txBox="1"/>
          <p:nvPr/>
        </p:nvSpPr>
        <p:spPr>
          <a:xfrm>
            <a:off x="1506054" y="4966937"/>
            <a:ext cx="59811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en-VN" sz="3200" dirty="0">
                <a:sym typeface="Wingdings" pitchFamily="2" charset="2"/>
              </a:rPr>
              <a:t>Số liền trước của 999 là: </a:t>
            </a:r>
            <a:r>
              <a:rPr lang="en-VN" sz="3200" dirty="0">
                <a:solidFill>
                  <a:srgbClr val="FF0000"/>
                </a:solidFill>
                <a:sym typeface="Wingdings" pitchFamily="2" charset="2"/>
              </a:rPr>
              <a:t>998</a:t>
            </a:r>
            <a:endParaRPr lang="en-VN" sz="3200" dirty="0">
              <a:solidFill>
                <a:srgbClr val="FF0000"/>
              </a:solidFill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3FEF76E3-00E6-CB4F-891F-2BF8A08DC9C0}"/>
              </a:ext>
            </a:extLst>
          </p:cNvPr>
          <p:cNvSpPr/>
          <p:nvPr/>
        </p:nvSpPr>
        <p:spPr>
          <a:xfrm>
            <a:off x="1506054" y="2032534"/>
            <a:ext cx="2476500" cy="2476500"/>
          </a:xfrm>
          <a:prstGeom prst="roundRect">
            <a:avLst/>
          </a:prstGeom>
          <a:solidFill>
            <a:srgbClr val="EF5F5F">
              <a:alpha val="76000"/>
            </a:srgbClr>
          </a:solidFill>
          <a:ln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5400" dirty="0"/>
              <a:t>998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781286F4-B685-8B4F-9B76-E69CC147AA6A}"/>
              </a:ext>
            </a:extLst>
          </p:cNvPr>
          <p:cNvSpPr/>
          <p:nvPr/>
        </p:nvSpPr>
        <p:spPr>
          <a:xfrm>
            <a:off x="8039100" y="2032534"/>
            <a:ext cx="2476500" cy="2476500"/>
          </a:xfrm>
          <a:prstGeom prst="roundRect">
            <a:avLst/>
          </a:prstGeom>
          <a:solidFill>
            <a:srgbClr val="7FC438">
              <a:alpha val="74000"/>
            </a:srgbClr>
          </a:solidFill>
          <a:ln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5400" dirty="0"/>
              <a:t>1000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EE2D02F4-6F03-4045-A165-0D1F6FB0FB05}"/>
              </a:ext>
            </a:extLst>
          </p:cNvPr>
          <p:cNvSpPr/>
          <p:nvPr/>
        </p:nvSpPr>
        <p:spPr>
          <a:xfrm>
            <a:off x="4857750" y="2098394"/>
            <a:ext cx="2476500" cy="2476500"/>
          </a:xfrm>
          <a:prstGeom prst="roundRect">
            <a:avLst/>
          </a:prstGeom>
          <a:solidFill>
            <a:srgbClr val="F9CA47">
              <a:alpha val="73000"/>
            </a:srgbClr>
          </a:solidFill>
          <a:ln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5400" spc="300" dirty="0">
                <a:solidFill>
                  <a:schemeClr val="tx1"/>
                </a:solidFill>
              </a:rPr>
              <a:t>999</a:t>
            </a:r>
          </a:p>
        </p:txBody>
      </p:sp>
      <p:sp>
        <p:nvSpPr>
          <p:cNvPr id="5" name="Curved Down Arrow 4">
            <a:extLst>
              <a:ext uri="{FF2B5EF4-FFF2-40B4-BE49-F238E27FC236}">
                <a16:creationId xmlns:a16="http://schemas.microsoft.com/office/drawing/2014/main" id="{E3A8126D-280D-8444-9CFB-D5402C5CE10C}"/>
              </a:ext>
            </a:extLst>
          </p:cNvPr>
          <p:cNvSpPr/>
          <p:nvPr/>
        </p:nvSpPr>
        <p:spPr>
          <a:xfrm flipH="1">
            <a:off x="3040207" y="1293965"/>
            <a:ext cx="2892136" cy="675409"/>
          </a:xfrm>
          <a:prstGeom prst="curved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8E6C65E-E6D8-8847-A9A3-9DC1988A6007}"/>
              </a:ext>
            </a:extLst>
          </p:cNvPr>
          <p:cNvSpPr/>
          <p:nvPr/>
        </p:nvSpPr>
        <p:spPr>
          <a:xfrm>
            <a:off x="2019300" y="2678865"/>
            <a:ext cx="1466850" cy="1183838"/>
          </a:xfrm>
          <a:prstGeom prst="rect">
            <a:avLst/>
          </a:prstGeom>
          <a:solidFill>
            <a:srgbClr val="F185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3" name="Curved Down Arrow 12">
            <a:extLst>
              <a:ext uri="{FF2B5EF4-FFF2-40B4-BE49-F238E27FC236}">
                <a16:creationId xmlns:a16="http://schemas.microsoft.com/office/drawing/2014/main" id="{67B126EE-2767-504C-8D9A-A4EA69FA3166}"/>
              </a:ext>
            </a:extLst>
          </p:cNvPr>
          <p:cNvSpPr/>
          <p:nvPr/>
        </p:nvSpPr>
        <p:spPr>
          <a:xfrm>
            <a:off x="6347114" y="1313647"/>
            <a:ext cx="2892136" cy="675409"/>
          </a:xfrm>
          <a:prstGeom prst="curved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042E108-3520-364C-94EC-1A7F760563B6}"/>
              </a:ext>
            </a:extLst>
          </p:cNvPr>
          <p:cNvSpPr/>
          <p:nvPr/>
        </p:nvSpPr>
        <p:spPr>
          <a:xfrm>
            <a:off x="8505824" y="2744725"/>
            <a:ext cx="1666875" cy="1183838"/>
          </a:xfrm>
          <a:prstGeom prst="rect">
            <a:avLst/>
          </a:prstGeom>
          <a:solidFill>
            <a:srgbClr val="A0D3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583B101-076F-2E4B-A501-D15277696A0A}"/>
              </a:ext>
            </a:extLst>
          </p:cNvPr>
          <p:cNvSpPr txBox="1"/>
          <p:nvPr/>
        </p:nvSpPr>
        <p:spPr>
          <a:xfrm>
            <a:off x="1506054" y="5702806"/>
            <a:ext cx="58705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en-VN" sz="3200" dirty="0">
                <a:sym typeface="Wingdings" pitchFamily="2" charset="2"/>
              </a:rPr>
              <a:t>Số liền sau của 999 là: </a:t>
            </a:r>
            <a:r>
              <a:rPr lang="en-VN" sz="3200" dirty="0">
                <a:solidFill>
                  <a:srgbClr val="FF0000"/>
                </a:solidFill>
                <a:sym typeface="Wingdings" pitchFamily="2" charset="2"/>
              </a:rPr>
              <a:t>1000</a:t>
            </a:r>
            <a:endParaRPr lang="en-VN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974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7" grpId="0"/>
      <p:bldP spid="2" grpId="0" animBg="1"/>
      <p:bldP spid="8" grpId="0" animBg="1"/>
      <p:bldP spid="9" grpId="0" animBg="1"/>
      <p:bldP spid="5" grpId="0" animBg="1"/>
      <p:bldP spid="11" grpId="0" animBg="1"/>
      <p:bldP spid="11" grpId="1" animBg="1"/>
      <p:bldP spid="13" grpId="0" animBg="1"/>
      <p:bldP spid="14" grpId="0" animBg="1"/>
      <p:bldP spid="14" grpId="1" animBg="1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11180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7CC2ABDE-7C65-2844-8F27-5617C5794048}"/>
              </a:ext>
            </a:extLst>
          </p:cNvPr>
          <p:cNvSpPr/>
          <p:nvPr/>
        </p:nvSpPr>
        <p:spPr>
          <a:xfrm>
            <a:off x="935467" y="27177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42B58B-81C7-5345-8CF7-486189D08F27}"/>
              </a:ext>
            </a:extLst>
          </p:cNvPr>
          <p:cNvSpPr txBox="1"/>
          <p:nvPr/>
        </p:nvSpPr>
        <p:spPr>
          <a:xfrm>
            <a:off x="1506054" y="183589"/>
            <a:ext cx="9503321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Tìm</a:t>
            </a:r>
            <a:r>
              <a:rPr lang="en-US" sz="2800" dirty="0"/>
              <a:t> </a:t>
            </a:r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/>
              <a:t>đưa</a:t>
            </a:r>
            <a:r>
              <a:rPr lang="en-US" sz="2800" dirty="0"/>
              <a:t> </a:t>
            </a:r>
            <a:r>
              <a:rPr lang="en-US" sz="2800" dirty="0" err="1"/>
              <a:t>chú</a:t>
            </a:r>
            <a:r>
              <a:rPr lang="en-US" sz="2800" dirty="0"/>
              <a:t> </a:t>
            </a:r>
            <a:r>
              <a:rPr lang="en-US" sz="2800" dirty="0" err="1"/>
              <a:t>chuột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</a:t>
            </a:r>
            <a:r>
              <a:rPr lang="en-US" sz="2800" dirty="0" err="1"/>
              <a:t>miếng</a:t>
            </a:r>
            <a:r>
              <a:rPr lang="en-US" sz="2800" dirty="0"/>
              <a:t> pho </a:t>
            </a:r>
            <a:r>
              <a:rPr lang="en-US" sz="2800" dirty="0" err="1"/>
              <a:t>mát</a:t>
            </a:r>
            <a:r>
              <a:rPr lang="en-US" sz="2800" dirty="0"/>
              <a:t>, </a:t>
            </a:r>
            <a:r>
              <a:rPr lang="en-US" sz="2800" dirty="0" err="1"/>
              <a:t>bằng</a:t>
            </a:r>
            <a:r>
              <a:rPr lang="en-US" sz="2800" dirty="0"/>
              <a:t> </a:t>
            </a:r>
            <a:r>
              <a:rPr lang="en-US" sz="2800" dirty="0" err="1"/>
              <a:t>cách</a:t>
            </a:r>
            <a:r>
              <a:rPr lang="en-US" sz="2800" dirty="0"/>
              <a:t> </a:t>
            </a:r>
            <a:r>
              <a:rPr lang="en-US" sz="2800" dirty="0" err="1"/>
              <a:t>đi</a:t>
            </a:r>
            <a:r>
              <a:rPr lang="en-US" sz="2800" dirty="0"/>
              <a:t> 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chỉ</a:t>
            </a:r>
            <a:r>
              <a:rPr lang="en-US" sz="2800" dirty="0"/>
              <a:t> </a:t>
            </a:r>
            <a:r>
              <a:rPr lang="en-US" sz="2800" dirty="0" err="1"/>
              <a:t>dẫn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ô</a:t>
            </a:r>
            <a:r>
              <a:rPr lang="en-US" sz="2800" dirty="0"/>
              <a:t> </a:t>
            </a:r>
            <a:r>
              <a:rPr lang="en-US" sz="2800" dirty="0" err="1"/>
              <a:t>mà</a:t>
            </a:r>
            <a:r>
              <a:rPr lang="en-US" sz="2800" dirty="0"/>
              <a:t> </a:t>
            </a:r>
            <a:r>
              <a:rPr lang="en-US" sz="2800" dirty="0" err="1"/>
              <a:t>chuột</a:t>
            </a:r>
            <a:r>
              <a:rPr lang="en-US" sz="2800" dirty="0"/>
              <a:t> </a:t>
            </a:r>
            <a:r>
              <a:rPr lang="en-US" sz="2800" dirty="0" err="1"/>
              <a:t>đi</a:t>
            </a:r>
            <a:r>
              <a:rPr lang="en-US" sz="2800" dirty="0"/>
              <a:t> qua.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182109F-92B8-834E-A81C-04AD84CD96AA}"/>
              </a:ext>
            </a:extLst>
          </p:cNvPr>
          <p:cNvGrpSpPr/>
          <p:nvPr/>
        </p:nvGrpSpPr>
        <p:grpSpPr>
          <a:xfrm>
            <a:off x="1506053" y="1545840"/>
            <a:ext cx="8799997" cy="4891187"/>
            <a:chOff x="1506053" y="1545840"/>
            <a:chExt cx="8799997" cy="4891187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452724ED-FC5A-DA4B-9A8C-FB23E4913B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4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5938" b="16627"/>
            <a:stretch/>
          </p:blipFill>
          <p:spPr>
            <a:xfrm>
              <a:off x="1506053" y="1545840"/>
              <a:ext cx="8799997" cy="4891187"/>
            </a:xfrm>
            <a:prstGeom prst="rect">
              <a:avLst/>
            </a:prstGeom>
          </p:spPr>
        </p:pic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7C8C0E0A-17AC-B244-A32B-F5FD903795B6}"/>
                </a:ext>
              </a:extLst>
            </p:cNvPr>
            <p:cNvGrpSpPr/>
            <p:nvPr/>
          </p:nvGrpSpPr>
          <p:grpSpPr>
            <a:xfrm>
              <a:off x="5257190" y="3695701"/>
              <a:ext cx="1734769" cy="971550"/>
              <a:chOff x="5257190" y="3695701"/>
              <a:chExt cx="1734769" cy="971550"/>
            </a:xfrm>
          </p:grpSpPr>
          <p:sp>
            <p:nvSpPr>
              <p:cNvPr id="23" name="Rounded Rectangle 22">
                <a:extLst>
                  <a:ext uri="{FF2B5EF4-FFF2-40B4-BE49-F238E27FC236}">
                    <a16:creationId xmlns:a16="http://schemas.microsoft.com/office/drawing/2014/main" id="{363E8C75-275D-724E-8312-5A2EA82ABB63}"/>
                  </a:ext>
                </a:extLst>
              </p:cNvPr>
              <p:cNvSpPr/>
              <p:nvPr/>
            </p:nvSpPr>
            <p:spPr>
              <a:xfrm>
                <a:off x="5276850" y="3695701"/>
                <a:ext cx="1657350" cy="971550"/>
              </a:xfrm>
              <a:prstGeom prst="roundRect">
                <a:avLst/>
              </a:prstGeom>
              <a:solidFill>
                <a:srgbClr val="F0C444"/>
              </a:solidFill>
              <a:ln>
                <a:solidFill>
                  <a:srgbClr val="8B64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F789AFD-1E7C-4E4C-A585-158398A83624}"/>
                  </a:ext>
                </a:extLst>
              </p:cNvPr>
              <p:cNvSpPr txBox="1"/>
              <p:nvPr/>
            </p:nvSpPr>
            <p:spPr>
              <a:xfrm>
                <a:off x="5257190" y="3844082"/>
                <a:ext cx="173476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VN" sz="2000" dirty="0"/>
                  <a:t>Số liền trước </a:t>
                </a:r>
              </a:p>
              <a:p>
                <a:pPr algn="ctr"/>
                <a:r>
                  <a:rPr lang="en-VN" sz="2000" dirty="0"/>
                  <a:t>của 700</a:t>
                </a:r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9A118D81-42F9-1042-8847-F6F4B0B7F601}"/>
                </a:ext>
              </a:extLst>
            </p:cNvPr>
            <p:cNvGrpSpPr/>
            <p:nvPr/>
          </p:nvGrpSpPr>
          <p:grpSpPr>
            <a:xfrm>
              <a:off x="5296510" y="5448477"/>
              <a:ext cx="1657350" cy="971550"/>
              <a:chOff x="5276850" y="3695701"/>
              <a:chExt cx="1657350" cy="971550"/>
            </a:xfrm>
          </p:grpSpPr>
          <p:sp>
            <p:nvSpPr>
              <p:cNvPr id="27" name="Rounded Rectangle 26">
                <a:extLst>
                  <a:ext uri="{FF2B5EF4-FFF2-40B4-BE49-F238E27FC236}">
                    <a16:creationId xmlns:a16="http://schemas.microsoft.com/office/drawing/2014/main" id="{D711478D-0861-C645-B2DB-DA91DB299D0D}"/>
                  </a:ext>
                </a:extLst>
              </p:cNvPr>
              <p:cNvSpPr/>
              <p:nvPr/>
            </p:nvSpPr>
            <p:spPr>
              <a:xfrm>
                <a:off x="5276850" y="3695701"/>
                <a:ext cx="1657350" cy="971550"/>
              </a:xfrm>
              <a:prstGeom prst="roundRect">
                <a:avLst/>
              </a:prstGeom>
              <a:solidFill>
                <a:srgbClr val="F0C444"/>
              </a:solidFill>
              <a:ln>
                <a:solidFill>
                  <a:srgbClr val="8B64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E0E9533-84F5-7840-9A9F-C4F7A27FB8AE}"/>
                  </a:ext>
                </a:extLst>
              </p:cNvPr>
              <p:cNvSpPr txBox="1"/>
              <p:nvPr/>
            </p:nvSpPr>
            <p:spPr>
              <a:xfrm>
                <a:off x="5397452" y="3844082"/>
                <a:ext cx="1454244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VN" sz="2000" dirty="0"/>
                  <a:t>Số liền sau</a:t>
                </a:r>
              </a:p>
              <a:p>
                <a:pPr algn="ctr"/>
                <a:r>
                  <a:rPr lang="en-US" sz="2000" dirty="0"/>
                  <a:t>c</a:t>
                </a:r>
                <a:r>
                  <a:rPr lang="en-VN" sz="2000" dirty="0"/>
                  <a:t>ủa 900</a:t>
                </a:r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00216EA7-2A64-E24C-AC97-5AC08874D881}"/>
                </a:ext>
              </a:extLst>
            </p:cNvPr>
            <p:cNvGrpSpPr/>
            <p:nvPr/>
          </p:nvGrpSpPr>
          <p:grpSpPr>
            <a:xfrm>
              <a:off x="8247886" y="3695701"/>
              <a:ext cx="1657351" cy="971550"/>
              <a:chOff x="5276850" y="3695701"/>
              <a:chExt cx="1657351" cy="971550"/>
            </a:xfrm>
          </p:grpSpPr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5E748ED8-E18E-4643-B036-06839596D149}"/>
                  </a:ext>
                </a:extLst>
              </p:cNvPr>
              <p:cNvSpPr/>
              <p:nvPr/>
            </p:nvSpPr>
            <p:spPr>
              <a:xfrm>
                <a:off x="5276850" y="3695701"/>
                <a:ext cx="1657350" cy="971550"/>
              </a:xfrm>
              <a:prstGeom prst="roundRect">
                <a:avLst/>
              </a:prstGeom>
              <a:solidFill>
                <a:srgbClr val="F0C444"/>
              </a:solidFill>
              <a:ln>
                <a:solidFill>
                  <a:srgbClr val="8B64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7D5D1B5-F749-0544-9C06-85946347D0FF}"/>
                  </a:ext>
                </a:extLst>
              </p:cNvPr>
              <p:cNvSpPr txBox="1"/>
              <p:nvPr/>
            </p:nvSpPr>
            <p:spPr>
              <a:xfrm>
                <a:off x="5276851" y="3732283"/>
                <a:ext cx="165735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dirty="0"/>
                  <a:t>Số gồm 7 trăm, 0 chục, 1 đơn vị</a:t>
                </a:r>
                <a:endParaRPr lang="en-VN" dirty="0"/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1D2FC855-7494-4F4F-9C76-E4D27187E237}"/>
                </a:ext>
              </a:extLst>
            </p:cNvPr>
            <p:cNvGrpSpPr/>
            <p:nvPr/>
          </p:nvGrpSpPr>
          <p:grpSpPr>
            <a:xfrm>
              <a:off x="5275477" y="1944953"/>
              <a:ext cx="1657351" cy="971550"/>
              <a:chOff x="5276850" y="3695701"/>
              <a:chExt cx="1657351" cy="971550"/>
            </a:xfrm>
          </p:grpSpPr>
          <p:sp>
            <p:nvSpPr>
              <p:cNvPr id="33" name="Rounded Rectangle 32">
                <a:extLst>
                  <a:ext uri="{FF2B5EF4-FFF2-40B4-BE49-F238E27FC236}">
                    <a16:creationId xmlns:a16="http://schemas.microsoft.com/office/drawing/2014/main" id="{F0396FFE-35B2-444B-B5F4-4983EBF23B3B}"/>
                  </a:ext>
                </a:extLst>
              </p:cNvPr>
              <p:cNvSpPr/>
              <p:nvPr/>
            </p:nvSpPr>
            <p:spPr>
              <a:xfrm>
                <a:off x="5276850" y="3695701"/>
                <a:ext cx="1657350" cy="971550"/>
              </a:xfrm>
              <a:prstGeom prst="roundRect">
                <a:avLst/>
              </a:prstGeom>
              <a:solidFill>
                <a:srgbClr val="F0C444"/>
              </a:solidFill>
              <a:ln>
                <a:solidFill>
                  <a:srgbClr val="8B64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82B21709-539D-E54C-AEB4-B9E9F2FF3F7F}"/>
                  </a:ext>
                </a:extLst>
              </p:cNvPr>
              <p:cNvSpPr txBox="1"/>
              <p:nvPr/>
            </p:nvSpPr>
            <p:spPr>
              <a:xfrm>
                <a:off x="5276851" y="3846583"/>
                <a:ext cx="165735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2000" dirty="0"/>
                  <a:t>Số lớn hơn 310</a:t>
                </a:r>
                <a:endParaRPr lang="en-VN" sz="2000" dirty="0"/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72D8C8CB-9298-E849-9B37-9DCCEA6271AE}"/>
                </a:ext>
              </a:extLst>
            </p:cNvPr>
            <p:cNvGrpSpPr/>
            <p:nvPr/>
          </p:nvGrpSpPr>
          <p:grpSpPr>
            <a:xfrm>
              <a:off x="2267103" y="3695701"/>
              <a:ext cx="1657351" cy="971550"/>
              <a:chOff x="5276850" y="3695701"/>
              <a:chExt cx="1657351" cy="971550"/>
            </a:xfrm>
          </p:grpSpPr>
          <p:sp>
            <p:nvSpPr>
              <p:cNvPr id="36" name="Rounded Rectangle 35">
                <a:extLst>
                  <a:ext uri="{FF2B5EF4-FFF2-40B4-BE49-F238E27FC236}">
                    <a16:creationId xmlns:a16="http://schemas.microsoft.com/office/drawing/2014/main" id="{24DD168B-FAB4-DD40-9238-5DCB5CFA80F5}"/>
                  </a:ext>
                </a:extLst>
              </p:cNvPr>
              <p:cNvSpPr/>
              <p:nvPr/>
            </p:nvSpPr>
            <p:spPr>
              <a:xfrm>
                <a:off x="5276850" y="3695701"/>
                <a:ext cx="1657350" cy="971550"/>
              </a:xfrm>
              <a:prstGeom prst="roundRect">
                <a:avLst/>
              </a:prstGeom>
              <a:solidFill>
                <a:srgbClr val="F0C444"/>
              </a:solidFill>
              <a:ln>
                <a:solidFill>
                  <a:srgbClr val="8B64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C1B9F6D-B69C-2B42-8F4B-F0170592C4FA}"/>
                  </a:ext>
                </a:extLst>
              </p:cNvPr>
              <p:cNvSpPr txBox="1"/>
              <p:nvPr/>
            </p:nvSpPr>
            <p:spPr>
              <a:xfrm>
                <a:off x="5276851" y="3998983"/>
                <a:ext cx="165735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2000" dirty="0"/>
                  <a:t>Số tròn trăm</a:t>
                </a:r>
                <a:endParaRPr lang="en-VN" sz="2000" dirty="0"/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2F5482DD-B31A-B34A-9E9C-08B4FAF27682}"/>
                </a:ext>
              </a:extLst>
            </p:cNvPr>
            <p:cNvGrpSpPr/>
            <p:nvPr/>
          </p:nvGrpSpPr>
          <p:grpSpPr>
            <a:xfrm>
              <a:off x="2267103" y="5448477"/>
              <a:ext cx="1657351" cy="971550"/>
              <a:chOff x="5276850" y="3695701"/>
              <a:chExt cx="1657351" cy="971550"/>
            </a:xfrm>
          </p:grpSpPr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F5A4E5FB-8E25-CE47-9DE8-77B1FD742F0A}"/>
                  </a:ext>
                </a:extLst>
              </p:cNvPr>
              <p:cNvSpPr/>
              <p:nvPr/>
            </p:nvSpPr>
            <p:spPr>
              <a:xfrm>
                <a:off x="5276850" y="3695701"/>
                <a:ext cx="1657350" cy="971550"/>
              </a:xfrm>
              <a:prstGeom prst="roundRect">
                <a:avLst/>
              </a:prstGeom>
              <a:solidFill>
                <a:srgbClr val="F0C444"/>
              </a:solidFill>
              <a:ln>
                <a:solidFill>
                  <a:srgbClr val="8B64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8868458-018F-6D4D-820F-E63B88AC25D6}"/>
                  </a:ext>
                </a:extLst>
              </p:cNvPr>
              <p:cNvSpPr txBox="1"/>
              <p:nvPr/>
            </p:nvSpPr>
            <p:spPr>
              <a:xfrm>
                <a:off x="5276851" y="3998983"/>
                <a:ext cx="165735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2000" dirty="0"/>
                  <a:t>Số tròn chục</a:t>
                </a:r>
                <a:endParaRPr lang="en-VN" sz="20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3253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FF04942-CEBA-6749-A71C-D2DDCC19609F}"/>
              </a:ext>
            </a:extLst>
          </p:cNvPr>
          <p:cNvGrpSpPr/>
          <p:nvPr/>
        </p:nvGrpSpPr>
        <p:grpSpPr>
          <a:xfrm>
            <a:off x="816002" y="284168"/>
            <a:ext cx="3854146" cy="832864"/>
            <a:chOff x="816002" y="707500"/>
            <a:chExt cx="3854146" cy="832864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16A6B7B1-A84F-E34D-9CFC-A1E01024DB4F}"/>
                </a:ext>
              </a:extLst>
            </p:cNvPr>
            <p:cNvSpPr/>
            <p:nvPr/>
          </p:nvSpPr>
          <p:spPr>
            <a:xfrm>
              <a:off x="1653371" y="860223"/>
              <a:ext cx="1401557" cy="667886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BE6789D3-4954-234F-B77E-E95C762682AF}"/>
                </a:ext>
              </a:extLst>
            </p:cNvPr>
            <p:cNvSpPr/>
            <p:nvPr/>
          </p:nvSpPr>
          <p:spPr>
            <a:xfrm>
              <a:off x="816002" y="849952"/>
              <a:ext cx="690412" cy="690412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EE92C59-6D24-0941-A530-46FFC1F2FEB8}"/>
                </a:ext>
              </a:extLst>
            </p:cNvPr>
            <p:cNvSpPr txBox="1"/>
            <p:nvPr/>
          </p:nvSpPr>
          <p:spPr>
            <a:xfrm>
              <a:off x="1799853" y="707500"/>
              <a:ext cx="2870295" cy="820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dirty="0" err="1"/>
                <a:t>Số</a:t>
              </a:r>
              <a:r>
                <a:rPr lang="en-US" sz="3600" dirty="0"/>
                <a:t> ?</a:t>
              </a:r>
            </a:p>
          </p:txBody>
        </p:sp>
      </p:grp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F6FC098E-D56C-1C49-992E-C33FE6811B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6197359"/>
              </p:ext>
            </p:extLst>
          </p:nvPr>
        </p:nvGraphicFramePr>
        <p:xfrm>
          <a:off x="1735776" y="1443566"/>
          <a:ext cx="8398824" cy="42333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9706">
                  <a:extLst>
                    <a:ext uri="{9D8B030D-6E8A-4147-A177-3AD203B41FA5}">
                      <a16:colId xmlns:a16="http://schemas.microsoft.com/office/drawing/2014/main" val="3434572124"/>
                    </a:ext>
                  </a:extLst>
                </a:gridCol>
                <a:gridCol w="2099706">
                  <a:extLst>
                    <a:ext uri="{9D8B030D-6E8A-4147-A177-3AD203B41FA5}">
                      <a16:colId xmlns:a16="http://schemas.microsoft.com/office/drawing/2014/main" val="1249413062"/>
                    </a:ext>
                  </a:extLst>
                </a:gridCol>
                <a:gridCol w="2099706">
                  <a:extLst>
                    <a:ext uri="{9D8B030D-6E8A-4147-A177-3AD203B41FA5}">
                      <a16:colId xmlns:a16="http://schemas.microsoft.com/office/drawing/2014/main" val="3827442272"/>
                    </a:ext>
                  </a:extLst>
                </a:gridCol>
                <a:gridCol w="2099706">
                  <a:extLst>
                    <a:ext uri="{9D8B030D-6E8A-4147-A177-3AD203B41FA5}">
                      <a16:colId xmlns:a16="http://schemas.microsoft.com/office/drawing/2014/main" val="2841683358"/>
                    </a:ext>
                  </a:extLst>
                </a:gridCol>
              </a:tblGrid>
              <a:tr h="846667">
                <a:tc>
                  <a:txBody>
                    <a:bodyPr/>
                    <a:lstStyle/>
                    <a:p>
                      <a:pPr algn="ctr"/>
                      <a:r>
                        <a:rPr lang="en-VN" sz="3200" b="0" dirty="0">
                          <a:solidFill>
                            <a:schemeClr val="tx1"/>
                          </a:solidFill>
                        </a:rPr>
                        <a:t>Số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9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b="0" dirty="0">
                          <a:solidFill>
                            <a:schemeClr val="tx1"/>
                          </a:solidFill>
                        </a:rPr>
                        <a:t>Số trăm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9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</a:rPr>
                        <a:t>S</a:t>
                      </a:r>
                      <a:r>
                        <a:rPr lang="en-VN" sz="3200" b="0" dirty="0">
                          <a:solidFill>
                            <a:schemeClr val="tx1"/>
                          </a:solidFill>
                        </a:rPr>
                        <a:t>ố chục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9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b="0" dirty="0">
                          <a:solidFill>
                            <a:schemeClr val="tx1"/>
                          </a:solidFill>
                        </a:rPr>
                        <a:t>Số đơn vị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9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2736672"/>
                  </a:ext>
                </a:extLst>
              </a:tr>
              <a:tr h="846667"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630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2016645"/>
                  </a:ext>
                </a:extLst>
              </a:tr>
              <a:tr h="846667"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408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2552617"/>
                  </a:ext>
                </a:extLst>
              </a:tr>
              <a:tr h="846667"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514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7714990"/>
                  </a:ext>
                </a:extLst>
              </a:tr>
              <a:tr h="846667"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970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5549229"/>
                  </a:ext>
                </a:extLst>
              </a:tr>
            </a:tbl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id="{F088F934-9452-C04E-B479-48AF41317E41}"/>
              </a:ext>
            </a:extLst>
          </p:cNvPr>
          <p:cNvSpPr/>
          <p:nvPr/>
        </p:nvSpPr>
        <p:spPr>
          <a:xfrm>
            <a:off x="4465373" y="3254909"/>
            <a:ext cx="806519" cy="610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449C165-CF13-CD4F-BFB6-57CD463608C4}"/>
              </a:ext>
            </a:extLst>
          </p:cNvPr>
          <p:cNvSpPr/>
          <p:nvPr/>
        </p:nvSpPr>
        <p:spPr>
          <a:xfrm>
            <a:off x="6542006" y="3276830"/>
            <a:ext cx="806519" cy="610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247C012-DAD7-3249-B140-85DEBED59994}"/>
              </a:ext>
            </a:extLst>
          </p:cNvPr>
          <p:cNvSpPr/>
          <p:nvPr/>
        </p:nvSpPr>
        <p:spPr>
          <a:xfrm>
            <a:off x="8666055" y="3264304"/>
            <a:ext cx="806519" cy="610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35A7491-9BE6-8544-B1D2-BF5500AE2E8E}"/>
              </a:ext>
            </a:extLst>
          </p:cNvPr>
          <p:cNvSpPr/>
          <p:nvPr/>
        </p:nvSpPr>
        <p:spPr>
          <a:xfrm>
            <a:off x="4465373" y="4129265"/>
            <a:ext cx="806519" cy="610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F42588B-D7D8-6E4E-8C0B-AD524EE0B931}"/>
              </a:ext>
            </a:extLst>
          </p:cNvPr>
          <p:cNvSpPr/>
          <p:nvPr/>
        </p:nvSpPr>
        <p:spPr>
          <a:xfrm>
            <a:off x="6542006" y="4151186"/>
            <a:ext cx="806519" cy="610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F1B2DB9-6420-764E-BB91-843DA8F084FE}"/>
              </a:ext>
            </a:extLst>
          </p:cNvPr>
          <p:cNvSpPr/>
          <p:nvPr/>
        </p:nvSpPr>
        <p:spPr>
          <a:xfrm>
            <a:off x="8666055" y="4138660"/>
            <a:ext cx="806519" cy="610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59B51C8-A9FD-5144-B1FF-A9CDA1E5920C}"/>
              </a:ext>
            </a:extLst>
          </p:cNvPr>
          <p:cNvSpPr/>
          <p:nvPr/>
        </p:nvSpPr>
        <p:spPr>
          <a:xfrm>
            <a:off x="4466718" y="4967907"/>
            <a:ext cx="806519" cy="610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EA6428B-6ED8-BB48-BCD5-9CEFAE7FE00E}"/>
              </a:ext>
            </a:extLst>
          </p:cNvPr>
          <p:cNvSpPr/>
          <p:nvPr/>
        </p:nvSpPr>
        <p:spPr>
          <a:xfrm>
            <a:off x="6543351" y="4989828"/>
            <a:ext cx="806519" cy="610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B12BC8F-9883-794F-BDFB-BA4D2D53706F}"/>
              </a:ext>
            </a:extLst>
          </p:cNvPr>
          <p:cNvSpPr/>
          <p:nvPr/>
        </p:nvSpPr>
        <p:spPr>
          <a:xfrm>
            <a:off x="8667400" y="4977302"/>
            <a:ext cx="806519" cy="610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723824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72956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71ADA9-EE84-9042-BEDB-E9F8EA1A6C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446" y="228600"/>
            <a:ext cx="6286501" cy="619617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6ED3A59-3EE4-9C45-8BAE-F2A15E2D8A3D}"/>
              </a:ext>
            </a:extLst>
          </p:cNvPr>
          <p:cNvSpPr txBox="1"/>
          <p:nvPr/>
        </p:nvSpPr>
        <p:spPr>
          <a:xfrm>
            <a:off x="1331982" y="647700"/>
            <a:ext cx="37353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2400" b="1" dirty="0">
                <a:ln w="28575">
                  <a:solidFill>
                    <a:srgbClr val="F18585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UTM Cooper Black" panose="02040603050506020204" pitchFamily="18" charset="0"/>
              </a:rPr>
              <a:t>BỮA TIỆC </a:t>
            </a:r>
          </a:p>
          <a:p>
            <a:pPr algn="ctr"/>
            <a:r>
              <a:rPr lang="en-VN" sz="2400" b="1" dirty="0">
                <a:ln w="28575">
                  <a:solidFill>
                    <a:srgbClr val="F18585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UTM Cooper Black" panose="02040603050506020204" pitchFamily="18" charset="0"/>
              </a:rPr>
              <a:t>CỦA CHIM CÁNH CỤT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711A7FF-B7BC-884A-8753-A0EB39F747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489" b="94891" l="9626" r="89840">
                        <a14:foregroundMark x1="45455" y1="33577" x2="51872" y2="39416"/>
                        <a14:foregroundMark x1="53476" y1="37956" x2="49198" y2="35766"/>
                        <a14:foregroundMark x1="36898" y1="94891" x2="36898" y2="94891"/>
                        <a14:foregroundMark x1="51872" y1="86861" x2="51872" y2="86861"/>
                        <a14:foregroundMark x1="51872" y1="88321" x2="51872" y2="88321"/>
                        <a14:foregroundMark x1="64706" y1="76642" x2="64706" y2="722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927" y="-71160"/>
            <a:ext cx="1474625" cy="1080341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28B84E6E-F340-B643-B71E-B0A41052EDE8}"/>
              </a:ext>
            </a:extLst>
          </p:cNvPr>
          <p:cNvGrpSpPr/>
          <p:nvPr/>
        </p:nvGrpSpPr>
        <p:grpSpPr>
          <a:xfrm>
            <a:off x="798443" y="1564555"/>
            <a:ext cx="4548810" cy="4893647"/>
            <a:chOff x="798443" y="1564555"/>
            <a:chExt cx="4548810" cy="489364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EEDA4BF-CF26-2649-B690-24E4C6D77688}"/>
                </a:ext>
              </a:extLst>
            </p:cNvPr>
            <p:cNvSpPr txBox="1"/>
            <p:nvPr/>
          </p:nvSpPr>
          <p:spPr>
            <a:xfrm>
              <a:off x="798443" y="1564555"/>
              <a:ext cx="4548810" cy="48936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VN" sz="2400" dirty="0"/>
                <a:t>Chuẩn bị: 1 xúc xắc, 5 quân cờ.</a:t>
              </a:r>
            </a:p>
            <a:p>
              <a:pPr algn="just"/>
              <a:r>
                <a:rPr lang="en-VN" sz="2400" dirty="0"/>
                <a:t>Cách chơi:</a:t>
              </a: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en-VN" sz="2400" dirty="0"/>
                <a:t>Chơi theo nhóm.</a:t>
              </a: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en-VN" sz="2400" dirty="0"/>
                <a:t>Khi đến lượt, người chơi gieo xúc xắc và đọc số chấm ở mặt trên. Tìm số thích hợp vơi mặt xúc xắc ở trong bảng (ví dụ số thích hợp với mặt            </a:t>
              </a:r>
              <a:r>
                <a:rPr lang="en-VN" sz="2400" dirty="0">
                  <a:solidFill>
                    <a:schemeClr val="bg1"/>
                  </a:solidFill>
                </a:rPr>
                <a:t>với</a:t>
              </a:r>
              <a:r>
                <a:rPr lang="en-VN" sz="2400" dirty="0"/>
                <a:t> là 356). Đặt một quân cờ vào con chim cánh cụt ghi số vừa tìm được.</a:t>
              </a: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en-VN" sz="2400" dirty="0"/>
                <a:t>Trò chơi kết thúc khi đặt được hết 5 quân cờ.</a:t>
              </a: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4135A8DD-62F0-8641-9D69-B650F91F8CDF}"/>
                </a:ext>
              </a:extLst>
            </p:cNvPr>
            <p:cNvGrpSpPr/>
            <p:nvPr/>
          </p:nvGrpSpPr>
          <p:grpSpPr>
            <a:xfrm>
              <a:off x="1224470" y="4547785"/>
              <a:ext cx="394255" cy="393415"/>
              <a:chOff x="3199641" y="-1649896"/>
              <a:chExt cx="577229" cy="577229"/>
            </a:xfrm>
          </p:grpSpPr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1A3EEAE4-288F-004B-9C86-BD526992F2B5}"/>
                  </a:ext>
                </a:extLst>
              </p:cNvPr>
              <p:cNvSpPr/>
              <p:nvPr/>
            </p:nvSpPr>
            <p:spPr>
              <a:xfrm>
                <a:off x="3199641" y="-1649896"/>
                <a:ext cx="577229" cy="577229"/>
              </a:xfrm>
              <a:prstGeom prst="roundRect">
                <a:avLst/>
              </a:prstGeom>
              <a:solidFill>
                <a:srgbClr val="BFE9F3">
                  <a:alpha val="69000"/>
                </a:srgbClr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A6F6DC4E-85A3-674F-A6FC-083476C1BA56}"/>
                  </a:ext>
                </a:extLst>
              </p:cNvPr>
              <p:cNvSpPr/>
              <p:nvPr/>
            </p:nvSpPr>
            <p:spPr>
              <a:xfrm>
                <a:off x="3397801" y="-1447114"/>
                <a:ext cx="180909" cy="18090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77142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866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Table 490">
            <a:extLst>
              <a:ext uri="{FF2B5EF4-FFF2-40B4-BE49-F238E27FC236}">
                <a16:creationId xmlns:a16="http://schemas.microsoft.com/office/drawing/2014/main" id="{23FE661B-5CBD-F848-AF3C-EC29E48EB1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8113216"/>
              </p:ext>
            </p:extLst>
          </p:nvPr>
        </p:nvGraphicFramePr>
        <p:xfrm>
          <a:off x="918543" y="1031294"/>
          <a:ext cx="10256138" cy="55679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50545">
                  <a:extLst>
                    <a:ext uri="{9D8B030D-6E8A-4147-A177-3AD203B41FA5}">
                      <a16:colId xmlns:a16="http://schemas.microsoft.com/office/drawing/2014/main" val="2828112282"/>
                    </a:ext>
                  </a:extLst>
                </a:gridCol>
                <a:gridCol w="877333">
                  <a:extLst>
                    <a:ext uri="{9D8B030D-6E8A-4147-A177-3AD203B41FA5}">
                      <a16:colId xmlns:a16="http://schemas.microsoft.com/office/drawing/2014/main" val="3722848124"/>
                    </a:ext>
                  </a:extLst>
                </a:gridCol>
                <a:gridCol w="843148">
                  <a:extLst>
                    <a:ext uri="{9D8B030D-6E8A-4147-A177-3AD203B41FA5}">
                      <a16:colId xmlns:a16="http://schemas.microsoft.com/office/drawing/2014/main" val="152524359"/>
                    </a:ext>
                  </a:extLst>
                </a:gridCol>
                <a:gridCol w="783771">
                  <a:extLst>
                    <a:ext uri="{9D8B030D-6E8A-4147-A177-3AD203B41FA5}">
                      <a16:colId xmlns:a16="http://schemas.microsoft.com/office/drawing/2014/main" val="1663079875"/>
                    </a:ext>
                  </a:extLst>
                </a:gridCol>
                <a:gridCol w="819398">
                  <a:extLst>
                    <a:ext uri="{9D8B030D-6E8A-4147-A177-3AD203B41FA5}">
                      <a16:colId xmlns:a16="http://schemas.microsoft.com/office/drawing/2014/main" val="952112415"/>
                    </a:ext>
                  </a:extLst>
                </a:gridCol>
                <a:gridCol w="2481943">
                  <a:extLst>
                    <a:ext uri="{9D8B030D-6E8A-4147-A177-3AD203B41FA5}">
                      <a16:colId xmlns:a16="http://schemas.microsoft.com/office/drawing/2014/main" val="339309947"/>
                    </a:ext>
                  </a:extLst>
                </a:gridCol>
              </a:tblGrid>
              <a:tr h="1207381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Viết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Đọc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862058"/>
                  </a:ext>
                </a:extLst>
              </a:tr>
              <a:tr h="1465420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465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ốn trăm sáu mươi lăm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7607564"/>
                  </a:ext>
                </a:extLst>
              </a:tr>
              <a:tr h="1451205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en-VN" sz="24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304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ba trăm linh tư</a:t>
                      </a:r>
                      <a:endParaRPr lang="en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627883"/>
                  </a:ext>
                </a:extLst>
              </a:tr>
              <a:tr h="1443929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231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h</a:t>
                      </a:r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ai trăm ba mươi mốt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4106989"/>
                  </a:ext>
                </a:extLst>
              </a:tr>
            </a:tbl>
          </a:graphicData>
        </a:graphic>
      </p:graphicFrame>
      <p:sp>
        <p:nvSpPr>
          <p:cNvPr id="21" name="Rectangle 20">
            <a:extLst>
              <a:ext uri="{FF2B5EF4-FFF2-40B4-BE49-F238E27FC236}">
                <a16:creationId xmlns:a16="http://schemas.microsoft.com/office/drawing/2014/main" id="{5379A179-7AE9-9B4D-871C-2B9576826B40}"/>
              </a:ext>
            </a:extLst>
          </p:cNvPr>
          <p:cNvSpPr/>
          <p:nvPr/>
        </p:nvSpPr>
        <p:spPr>
          <a:xfrm>
            <a:off x="5403990" y="2630166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BB783A2-1F5C-DF4C-B2BA-EBBBAAB58C24}"/>
              </a:ext>
            </a:extLst>
          </p:cNvPr>
          <p:cNvSpPr/>
          <p:nvPr/>
        </p:nvSpPr>
        <p:spPr>
          <a:xfrm>
            <a:off x="6309735" y="2630165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C026526-6B90-2A4C-AE95-50F32372E03A}"/>
              </a:ext>
            </a:extLst>
          </p:cNvPr>
          <p:cNvSpPr/>
          <p:nvPr/>
        </p:nvSpPr>
        <p:spPr>
          <a:xfrm>
            <a:off x="7145564" y="2630165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922C861-10AD-5947-8419-37CFEAF4D774}"/>
              </a:ext>
            </a:extLst>
          </p:cNvPr>
          <p:cNvSpPr/>
          <p:nvPr/>
        </p:nvSpPr>
        <p:spPr>
          <a:xfrm>
            <a:off x="7959674" y="2657271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23D0696-F5A1-6E46-999E-D75B379E88E2}"/>
              </a:ext>
            </a:extLst>
          </p:cNvPr>
          <p:cNvSpPr/>
          <p:nvPr/>
        </p:nvSpPr>
        <p:spPr>
          <a:xfrm>
            <a:off x="8792099" y="2630165"/>
            <a:ext cx="2242057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51F2D99-3895-074B-92C1-412E6B68F69D}"/>
              </a:ext>
            </a:extLst>
          </p:cNvPr>
          <p:cNvGrpSpPr/>
          <p:nvPr/>
        </p:nvGrpSpPr>
        <p:grpSpPr>
          <a:xfrm>
            <a:off x="1005444" y="2289604"/>
            <a:ext cx="4196227" cy="1352315"/>
            <a:chOff x="1005444" y="2305102"/>
            <a:chExt cx="4196227" cy="1352315"/>
          </a:xfrm>
        </p:grpSpPr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25E40EA2-3E19-7644-8D2F-B9CCEBD7E00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5444" y="2305102"/>
              <a:ext cx="1025141" cy="1025141"/>
            </a:xfrm>
            <a:prstGeom prst="rect">
              <a:avLst/>
            </a:prstGeom>
          </p:spPr>
        </p:pic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3DB3792F-D8D9-D847-B87B-855C89324032}"/>
                </a:ext>
              </a:extLst>
            </p:cNvPr>
            <p:cNvGrpSpPr/>
            <p:nvPr/>
          </p:nvGrpSpPr>
          <p:grpSpPr>
            <a:xfrm>
              <a:off x="3862878" y="2636500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B1C88552-25A8-B24E-A50A-AAD02A85C3A8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7FDCF056-713E-2043-9B61-5E63059981BB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F7D686DD-9617-F641-BCCE-737C3C10E9CB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5B8DE0F1-40F3-9C46-B121-53E8AAF0C34F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6218861C-2345-624D-918E-2453053739EA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81FCECAE-88E8-614F-A556-1F45E3677F1E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E78DB6B2-BAE5-C544-A87F-CEFD290F0EEE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6A1B1F3D-9384-7C4E-9463-E03DF83C32EA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72C98DE2-C1D9-6F44-A14E-7CF6C7539BE8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C1374E4E-53D8-8A4C-B43B-09BBF990772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4CBBBFE2-416F-DB4B-8724-72120C974685}"/>
                </a:ext>
              </a:extLst>
            </p:cNvPr>
            <p:cNvGrpSpPr/>
            <p:nvPr/>
          </p:nvGrpSpPr>
          <p:grpSpPr>
            <a:xfrm>
              <a:off x="4091213" y="2632277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163E394D-13F3-5945-A3F4-3CBD526A54F8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485E74F2-CF1F-AB41-9039-D9E3359DC90E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2A7B3635-494B-2944-B29E-23E89308EDF5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8F891807-D5CD-8D4E-9062-B815E66486BC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5056572F-5319-6445-AC0A-4973364B0703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F84D83F5-F8C8-F847-901B-6C9ABCCA7A4E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16458BF9-05B8-A04C-9084-8D5212698EFD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801A363B-8F38-804C-84C9-FDCF8A6FC1DB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38B06FB2-A991-4742-B54F-9911B35D6059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8D4F1A1F-06A5-864F-89DA-3FDAAC48264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7CED5E95-D584-5E4B-B703-1597B3823E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7844" y="2457502"/>
              <a:ext cx="1025141" cy="1025141"/>
            </a:xfrm>
            <a:prstGeom prst="rect">
              <a:avLst/>
            </a:prstGeom>
          </p:spPr>
        </p:pic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621EE2C7-F59E-5846-9ED0-AD2607637A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0244" y="2609902"/>
              <a:ext cx="1025141" cy="1025141"/>
            </a:xfrm>
            <a:prstGeom prst="rect">
              <a:avLst/>
            </a:prstGeom>
          </p:spPr>
        </p:pic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ECF3A340-8BFD-F647-BCEE-9FC71592CFE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4686" y="2632276"/>
              <a:ext cx="1025141" cy="1025141"/>
            </a:xfrm>
            <a:prstGeom prst="rect">
              <a:avLst/>
            </a:prstGeom>
          </p:spPr>
        </p:pic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6C0EFEA0-5F5A-754D-8BED-1E18DA09828C}"/>
                </a:ext>
              </a:extLst>
            </p:cNvPr>
            <p:cNvGrpSpPr/>
            <p:nvPr/>
          </p:nvGrpSpPr>
          <p:grpSpPr>
            <a:xfrm>
              <a:off x="4295325" y="2634388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F865FBDE-603C-BB40-ADC8-CEB8929258CD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4672DAD1-66D4-804A-981A-252878C0071B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02CC302C-05FD-9341-B0BC-A43B484CA9AD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43E00F2B-DBEE-124C-A716-809C32D41FDF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E0EEC01C-7201-B849-A8EF-723C32020004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1EB0AFB2-810F-8A40-B9EE-6B40E992FC2E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DFF48A39-1167-8749-A50B-9AE30255AF1C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732368F8-491F-CD4C-A235-2036584250CD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151124D1-6BFC-FB47-AAE1-D4475E67B5F3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126881A5-A0EF-1047-A453-4646A19AC5F2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0663161E-9355-7845-BE49-D6F34C023D47}"/>
                </a:ext>
              </a:extLst>
            </p:cNvPr>
            <p:cNvGrpSpPr/>
            <p:nvPr/>
          </p:nvGrpSpPr>
          <p:grpSpPr>
            <a:xfrm>
              <a:off x="4511785" y="2630165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9CFD6B05-FBDA-3048-A1EE-B1A5C7C9CBEB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D4B7CF98-6F50-544D-9F3A-A4BB13A72230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3738F6C2-6E53-9346-B1D1-360DBC8D1078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072CC14E-643E-DA40-9CD7-B746A3456598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E18920EE-9061-8247-A60E-756BC8E10962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A94783F0-0CE8-3746-837C-B1F1C9C934A8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CF73C06F-AE80-F04F-9669-F2B2089E3A1E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6217AA86-76CB-2A47-9585-FD19C359B3D7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B13C0193-6D33-5F45-BC68-EE61370AED42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ADAED7C1-0484-0D4B-9B16-C40C6D671347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2F737C12-114A-EA4B-B444-B7FD76B3A39A}"/>
                </a:ext>
              </a:extLst>
            </p:cNvPr>
            <p:cNvGrpSpPr/>
            <p:nvPr/>
          </p:nvGrpSpPr>
          <p:grpSpPr>
            <a:xfrm>
              <a:off x="4715897" y="2614125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6F49404B-F1B8-3C42-92C8-EB3CC290F6CF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071A3A90-5AE9-4E47-A98D-2A057D2CBF24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76EB009D-85E8-CD4A-BB1B-76FCCD237A19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F33BB3E2-C90F-CB48-A796-B9AEE42FC625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9EF40DDF-C51D-994D-AB01-8364975FDC4C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41561FC9-165F-0D44-BF07-DF00EC0EE0BD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F786FFE1-0FB0-1B4E-824B-42EFDABEC385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E52FA5B1-9951-304C-ABA1-EBBA68EBA2A5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523D0F9C-7FEA-714A-AF6D-C5F1F17D6D9D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BA4DA503-7FFA-FF45-AE27-8F69DFD41C09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DD592F97-45D3-9D46-8B45-C62341262C1E}"/>
                </a:ext>
              </a:extLst>
            </p:cNvPr>
            <p:cNvGrpSpPr/>
            <p:nvPr/>
          </p:nvGrpSpPr>
          <p:grpSpPr>
            <a:xfrm>
              <a:off x="4932357" y="2609902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F53133F4-1C62-4440-932D-1B8E1E5FBE15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FD902E76-4821-1B44-8C52-737F255634DC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DCB7D09E-2AA9-0641-B607-5A42043BE038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FC6427EA-3C5D-9242-ACD8-BB35AD80268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4F966D85-DCC9-D546-977B-6BA671006E94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A8072F36-F592-974E-AF8C-A4F5C2C3C947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D84DCD3B-8461-D245-8336-FCA090E127B4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id="{F0B55E05-A5B7-E042-A4FD-A5EC5E6EA773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57AFDB19-3E8E-ED45-A242-99DDABF1AEAA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id="{15F4D7DF-6B1B-5546-87DE-C6E7F813C2B1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44EEEFDA-606D-A644-AB8D-FF5FAD406317}"/>
                </a:ext>
              </a:extLst>
            </p:cNvPr>
            <p:cNvGrpSpPr/>
            <p:nvPr/>
          </p:nvGrpSpPr>
          <p:grpSpPr>
            <a:xfrm>
              <a:off x="5119712" y="3112722"/>
              <a:ext cx="81959" cy="510458"/>
              <a:chOff x="7152671" y="2046460"/>
              <a:chExt cx="90155" cy="450774"/>
            </a:xfrm>
            <a:solidFill>
              <a:schemeClr val="bg1"/>
            </a:solidFill>
          </p:grpSpPr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9BA1718A-5841-AC4A-8658-905A2C110718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Rectangle 143">
                <a:extLst>
                  <a:ext uri="{FF2B5EF4-FFF2-40B4-BE49-F238E27FC236}">
                    <a16:creationId xmlns:a16="http://schemas.microsoft.com/office/drawing/2014/main" id="{FC930E58-BB1C-F340-8ACD-D078EE38CB39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id="{6E15C16C-B91B-BC4F-999F-614926E5ABE3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id="{D3FA0E67-EED2-9F4E-BE85-F4703EDC560D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id="{C93CF2BF-5F4B-AA45-A4F6-20ED98007AC9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856EC39E-53C7-1A43-A7FE-3CFB93689401}"/>
              </a:ext>
            </a:extLst>
          </p:cNvPr>
          <p:cNvGrpSpPr/>
          <p:nvPr/>
        </p:nvGrpSpPr>
        <p:grpSpPr>
          <a:xfrm>
            <a:off x="1017319" y="3770748"/>
            <a:ext cx="4196227" cy="1329941"/>
            <a:chOff x="1041602" y="3789849"/>
            <a:chExt cx="4196227" cy="1329941"/>
          </a:xfrm>
        </p:grpSpPr>
        <p:pic>
          <p:nvPicPr>
            <p:cNvPr id="150" name="Picture 149">
              <a:extLst>
                <a:ext uri="{FF2B5EF4-FFF2-40B4-BE49-F238E27FC236}">
                  <a16:creationId xmlns:a16="http://schemas.microsoft.com/office/drawing/2014/main" id="{1A7F843D-F2AA-BC49-A3EB-6A46BFE369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1602" y="3789849"/>
              <a:ext cx="1025141" cy="1025141"/>
            </a:xfrm>
            <a:prstGeom prst="rect">
              <a:avLst/>
            </a:prstGeom>
          </p:spPr>
        </p:pic>
        <p:pic>
          <p:nvPicPr>
            <p:cNvPr id="153" name="Picture 152">
              <a:extLst>
                <a:ext uri="{FF2B5EF4-FFF2-40B4-BE49-F238E27FC236}">
                  <a16:creationId xmlns:a16="http://schemas.microsoft.com/office/drawing/2014/main" id="{52458BB3-6738-7D4C-871C-843C843BBF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4002" y="3942249"/>
              <a:ext cx="1025141" cy="1025141"/>
            </a:xfrm>
            <a:prstGeom prst="rect">
              <a:avLst/>
            </a:prstGeom>
          </p:spPr>
        </p:pic>
        <p:pic>
          <p:nvPicPr>
            <p:cNvPr id="154" name="Picture 153">
              <a:extLst>
                <a:ext uri="{FF2B5EF4-FFF2-40B4-BE49-F238E27FC236}">
                  <a16:creationId xmlns:a16="http://schemas.microsoft.com/office/drawing/2014/main" id="{E8EB9496-B722-7448-859A-E8BEDE8BDE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6402" y="4094649"/>
              <a:ext cx="1025141" cy="1025141"/>
            </a:xfrm>
            <a:prstGeom prst="rect">
              <a:avLst/>
            </a:prstGeom>
          </p:spPr>
        </p:pic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id="{5D79FD67-5167-0043-A42E-68B6864B0F23}"/>
                </a:ext>
              </a:extLst>
            </p:cNvPr>
            <p:cNvGrpSpPr/>
            <p:nvPr/>
          </p:nvGrpSpPr>
          <p:grpSpPr>
            <a:xfrm>
              <a:off x="5155870" y="4699560"/>
              <a:ext cx="81959" cy="408366"/>
              <a:chOff x="7152671" y="2136615"/>
              <a:chExt cx="90155" cy="360619"/>
            </a:xfrm>
            <a:solidFill>
              <a:schemeClr val="bg1"/>
            </a:solidFill>
          </p:grpSpPr>
          <p:sp>
            <p:nvSpPr>
              <p:cNvPr id="162" name="Rectangle 161">
                <a:extLst>
                  <a:ext uri="{FF2B5EF4-FFF2-40B4-BE49-F238E27FC236}">
                    <a16:creationId xmlns:a16="http://schemas.microsoft.com/office/drawing/2014/main" id="{00522F3C-AC19-964D-82D3-5A1693BF8F15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Rectangle 162">
                <a:extLst>
                  <a:ext uri="{FF2B5EF4-FFF2-40B4-BE49-F238E27FC236}">
                    <a16:creationId xmlns:a16="http://schemas.microsoft.com/office/drawing/2014/main" id="{7EB4A968-9B68-144D-B478-C57D584E7966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Rectangle 163">
                <a:extLst>
                  <a:ext uri="{FF2B5EF4-FFF2-40B4-BE49-F238E27FC236}">
                    <a16:creationId xmlns:a16="http://schemas.microsoft.com/office/drawing/2014/main" id="{9AEF5320-A179-4445-825A-82BD81F569F8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Rectangle 164">
                <a:extLst>
                  <a:ext uri="{FF2B5EF4-FFF2-40B4-BE49-F238E27FC236}">
                    <a16:creationId xmlns:a16="http://schemas.microsoft.com/office/drawing/2014/main" id="{AC296485-872E-624F-A9EA-71C25D726830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28" name="Rectangle 227">
            <a:extLst>
              <a:ext uri="{FF2B5EF4-FFF2-40B4-BE49-F238E27FC236}">
                <a16:creationId xmlns:a16="http://schemas.microsoft.com/office/drawing/2014/main" id="{32C36DFA-FD98-864A-B41C-FA194192E685}"/>
              </a:ext>
            </a:extLst>
          </p:cNvPr>
          <p:cNvSpPr/>
          <p:nvPr/>
        </p:nvSpPr>
        <p:spPr>
          <a:xfrm>
            <a:off x="5403990" y="4025492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29" name="Rectangle 228">
            <a:extLst>
              <a:ext uri="{FF2B5EF4-FFF2-40B4-BE49-F238E27FC236}">
                <a16:creationId xmlns:a16="http://schemas.microsoft.com/office/drawing/2014/main" id="{CD83E6ED-5FBB-CF47-B57D-281C4B128B16}"/>
              </a:ext>
            </a:extLst>
          </p:cNvPr>
          <p:cNvSpPr/>
          <p:nvPr/>
        </p:nvSpPr>
        <p:spPr>
          <a:xfrm>
            <a:off x="6309735" y="4025491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30" name="Rectangle 229">
            <a:extLst>
              <a:ext uri="{FF2B5EF4-FFF2-40B4-BE49-F238E27FC236}">
                <a16:creationId xmlns:a16="http://schemas.microsoft.com/office/drawing/2014/main" id="{4ADC64D4-CC16-B646-931F-C7E4F6A782F0}"/>
              </a:ext>
            </a:extLst>
          </p:cNvPr>
          <p:cNvSpPr/>
          <p:nvPr/>
        </p:nvSpPr>
        <p:spPr>
          <a:xfrm>
            <a:off x="7145564" y="4025491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31" name="Rectangle 230">
            <a:extLst>
              <a:ext uri="{FF2B5EF4-FFF2-40B4-BE49-F238E27FC236}">
                <a16:creationId xmlns:a16="http://schemas.microsoft.com/office/drawing/2014/main" id="{C8C704F1-9D7A-F14A-8EEE-08CE9FFB7787}"/>
              </a:ext>
            </a:extLst>
          </p:cNvPr>
          <p:cNvSpPr/>
          <p:nvPr/>
        </p:nvSpPr>
        <p:spPr>
          <a:xfrm>
            <a:off x="7959674" y="4052597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32" name="Rectangle 231">
            <a:extLst>
              <a:ext uri="{FF2B5EF4-FFF2-40B4-BE49-F238E27FC236}">
                <a16:creationId xmlns:a16="http://schemas.microsoft.com/office/drawing/2014/main" id="{370093F4-4C9F-024B-A460-BEEE204821C1}"/>
              </a:ext>
            </a:extLst>
          </p:cNvPr>
          <p:cNvSpPr/>
          <p:nvPr/>
        </p:nvSpPr>
        <p:spPr>
          <a:xfrm>
            <a:off x="8792099" y="4025491"/>
            <a:ext cx="2242057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96C7F7C-6484-3D47-A167-7C78B6ACDA13}"/>
              </a:ext>
            </a:extLst>
          </p:cNvPr>
          <p:cNvGrpSpPr/>
          <p:nvPr/>
        </p:nvGrpSpPr>
        <p:grpSpPr>
          <a:xfrm>
            <a:off x="1017319" y="5324382"/>
            <a:ext cx="4179530" cy="1177541"/>
            <a:chOff x="1017319" y="5324382"/>
            <a:chExt cx="4179530" cy="1177541"/>
          </a:xfrm>
        </p:grpSpPr>
        <p:pic>
          <p:nvPicPr>
            <p:cNvPr id="234" name="Picture 233">
              <a:extLst>
                <a:ext uri="{FF2B5EF4-FFF2-40B4-BE49-F238E27FC236}">
                  <a16:creationId xmlns:a16="http://schemas.microsoft.com/office/drawing/2014/main" id="{F9E11BF0-521E-7146-AB21-2B14D5E5FD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7319" y="5324382"/>
              <a:ext cx="1025141" cy="1025141"/>
            </a:xfrm>
            <a:prstGeom prst="rect">
              <a:avLst/>
            </a:prstGeom>
          </p:spPr>
        </p:pic>
        <p:pic>
          <p:nvPicPr>
            <p:cNvPr id="237" name="Picture 236">
              <a:extLst>
                <a:ext uri="{FF2B5EF4-FFF2-40B4-BE49-F238E27FC236}">
                  <a16:creationId xmlns:a16="http://schemas.microsoft.com/office/drawing/2014/main" id="{74DA3965-265C-BC46-98E1-7E53C2F344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9719" y="5476782"/>
              <a:ext cx="1025141" cy="1025141"/>
            </a:xfrm>
            <a:prstGeom prst="rect">
              <a:avLst/>
            </a:prstGeom>
          </p:spPr>
        </p:pic>
        <p:grpSp>
          <p:nvGrpSpPr>
            <p:cNvPr id="241" name="Group 240">
              <a:extLst>
                <a:ext uri="{FF2B5EF4-FFF2-40B4-BE49-F238E27FC236}">
                  <a16:creationId xmlns:a16="http://schemas.microsoft.com/office/drawing/2014/main" id="{2D2EC953-B291-AB46-B5FF-EB9995DCF3DD}"/>
                </a:ext>
              </a:extLst>
            </p:cNvPr>
            <p:cNvGrpSpPr/>
            <p:nvPr/>
          </p:nvGrpSpPr>
          <p:grpSpPr>
            <a:xfrm>
              <a:off x="4506963" y="5449834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270" name="Rectangle 269">
                <a:extLst>
                  <a:ext uri="{FF2B5EF4-FFF2-40B4-BE49-F238E27FC236}">
                    <a16:creationId xmlns:a16="http://schemas.microsoft.com/office/drawing/2014/main" id="{B304C1B7-E4B2-4B45-BAE9-BF5A927917D2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1" name="Rectangle 270">
                <a:extLst>
                  <a:ext uri="{FF2B5EF4-FFF2-40B4-BE49-F238E27FC236}">
                    <a16:creationId xmlns:a16="http://schemas.microsoft.com/office/drawing/2014/main" id="{AA7ADA92-5AE1-4948-B680-69D900735605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2" name="Rectangle 271">
                <a:extLst>
                  <a:ext uri="{FF2B5EF4-FFF2-40B4-BE49-F238E27FC236}">
                    <a16:creationId xmlns:a16="http://schemas.microsoft.com/office/drawing/2014/main" id="{814BEAF5-2180-9F44-86DD-B6FFB36B14DF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3" name="Rectangle 272">
                <a:extLst>
                  <a:ext uri="{FF2B5EF4-FFF2-40B4-BE49-F238E27FC236}">
                    <a16:creationId xmlns:a16="http://schemas.microsoft.com/office/drawing/2014/main" id="{81EA49CA-C2FC-6949-A43D-A220EC9DC190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4" name="Rectangle 273">
                <a:extLst>
                  <a:ext uri="{FF2B5EF4-FFF2-40B4-BE49-F238E27FC236}">
                    <a16:creationId xmlns:a16="http://schemas.microsoft.com/office/drawing/2014/main" id="{7AED918F-AF8D-F748-A800-B074F7DF13F1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5" name="Rectangle 274">
                <a:extLst>
                  <a:ext uri="{FF2B5EF4-FFF2-40B4-BE49-F238E27FC236}">
                    <a16:creationId xmlns:a16="http://schemas.microsoft.com/office/drawing/2014/main" id="{4DAF50C4-D828-1F45-895C-6EB926B00AC3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6" name="Rectangle 275">
                <a:extLst>
                  <a:ext uri="{FF2B5EF4-FFF2-40B4-BE49-F238E27FC236}">
                    <a16:creationId xmlns:a16="http://schemas.microsoft.com/office/drawing/2014/main" id="{3BEBDEDA-0199-7C4F-AE7F-200E6AAB3821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7" name="Rectangle 276">
                <a:extLst>
                  <a:ext uri="{FF2B5EF4-FFF2-40B4-BE49-F238E27FC236}">
                    <a16:creationId xmlns:a16="http://schemas.microsoft.com/office/drawing/2014/main" id="{2ACE10FA-C536-E34A-9977-7C0058DD66B7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8" name="Rectangle 277">
                <a:extLst>
                  <a:ext uri="{FF2B5EF4-FFF2-40B4-BE49-F238E27FC236}">
                    <a16:creationId xmlns:a16="http://schemas.microsoft.com/office/drawing/2014/main" id="{9DC70AD9-7F38-8345-837E-3870A504E521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9" name="Rectangle 278">
                <a:extLst>
                  <a:ext uri="{FF2B5EF4-FFF2-40B4-BE49-F238E27FC236}">
                    <a16:creationId xmlns:a16="http://schemas.microsoft.com/office/drawing/2014/main" id="{D425873A-565C-7E46-B8DD-B3EC0B4F893C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2" name="Group 241">
              <a:extLst>
                <a:ext uri="{FF2B5EF4-FFF2-40B4-BE49-F238E27FC236}">
                  <a16:creationId xmlns:a16="http://schemas.microsoft.com/office/drawing/2014/main" id="{7C64218C-AC1B-2246-A515-2D6D0F2CCC16}"/>
                </a:ext>
              </a:extLst>
            </p:cNvPr>
            <p:cNvGrpSpPr/>
            <p:nvPr/>
          </p:nvGrpSpPr>
          <p:grpSpPr>
            <a:xfrm>
              <a:off x="4711075" y="5449292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260" name="Rectangle 259">
                <a:extLst>
                  <a:ext uri="{FF2B5EF4-FFF2-40B4-BE49-F238E27FC236}">
                    <a16:creationId xmlns:a16="http://schemas.microsoft.com/office/drawing/2014/main" id="{7134EEC0-57C4-E34A-8C4A-85DC15D1B95C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1" name="Rectangle 260">
                <a:extLst>
                  <a:ext uri="{FF2B5EF4-FFF2-40B4-BE49-F238E27FC236}">
                    <a16:creationId xmlns:a16="http://schemas.microsoft.com/office/drawing/2014/main" id="{61D7C9F5-BA1F-CF43-9BC1-13A42270B9E0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2" name="Rectangle 261">
                <a:extLst>
                  <a:ext uri="{FF2B5EF4-FFF2-40B4-BE49-F238E27FC236}">
                    <a16:creationId xmlns:a16="http://schemas.microsoft.com/office/drawing/2014/main" id="{BEC2C62B-21FD-EF42-8600-39498427A118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3" name="Rectangle 262">
                <a:extLst>
                  <a:ext uri="{FF2B5EF4-FFF2-40B4-BE49-F238E27FC236}">
                    <a16:creationId xmlns:a16="http://schemas.microsoft.com/office/drawing/2014/main" id="{3068DB79-DD87-8E46-99CD-D14316F65288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4" name="Rectangle 263">
                <a:extLst>
                  <a:ext uri="{FF2B5EF4-FFF2-40B4-BE49-F238E27FC236}">
                    <a16:creationId xmlns:a16="http://schemas.microsoft.com/office/drawing/2014/main" id="{C74E2629-264D-0845-8E4E-3B83BC95139A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5" name="Rectangle 264">
                <a:extLst>
                  <a:ext uri="{FF2B5EF4-FFF2-40B4-BE49-F238E27FC236}">
                    <a16:creationId xmlns:a16="http://schemas.microsoft.com/office/drawing/2014/main" id="{3BC3CB47-790C-A244-BA1F-1C06BD8D8EA3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6" name="Rectangle 265">
                <a:extLst>
                  <a:ext uri="{FF2B5EF4-FFF2-40B4-BE49-F238E27FC236}">
                    <a16:creationId xmlns:a16="http://schemas.microsoft.com/office/drawing/2014/main" id="{B129D302-6560-5249-B4E3-ABC86C0D454B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7" name="Rectangle 266">
                <a:extLst>
                  <a:ext uri="{FF2B5EF4-FFF2-40B4-BE49-F238E27FC236}">
                    <a16:creationId xmlns:a16="http://schemas.microsoft.com/office/drawing/2014/main" id="{B9B299FA-ED80-CD41-B15F-F68C35605DBA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8" name="Rectangle 267">
                <a:extLst>
                  <a:ext uri="{FF2B5EF4-FFF2-40B4-BE49-F238E27FC236}">
                    <a16:creationId xmlns:a16="http://schemas.microsoft.com/office/drawing/2014/main" id="{28C21E99-E4EA-5341-A0B8-7B9DF5CB7B3C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9" name="Rectangle 268">
                <a:extLst>
                  <a:ext uri="{FF2B5EF4-FFF2-40B4-BE49-F238E27FC236}">
                    <a16:creationId xmlns:a16="http://schemas.microsoft.com/office/drawing/2014/main" id="{BC2C87CA-E74B-7F45-B12E-5B8ACF37838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3" name="Group 242">
              <a:extLst>
                <a:ext uri="{FF2B5EF4-FFF2-40B4-BE49-F238E27FC236}">
                  <a16:creationId xmlns:a16="http://schemas.microsoft.com/office/drawing/2014/main" id="{641A0BF2-ADFA-5247-945C-7ED42D3DED86}"/>
                </a:ext>
              </a:extLst>
            </p:cNvPr>
            <p:cNvGrpSpPr/>
            <p:nvPr/>
          </p:nvGrpSpPr>
          <p:grpSpPr>
            <a:xfrm>
              <a:off x="4927535" y="5445069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250" name="Rectangle 249">
                <a:extLst>
                  <a:ext uri="{FF2B5EF4-FFF2-40B4-BE49-F238E27FC236}">
                    <a16:creationId xmlns:a16="http://schemas.microsoft.com/office/drawing/2014/main" id="{116FBF0F-05FB-B445-B0EF-BFEFFFFBD45E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1" name="Rectangle 250">
                <a:extLst>
                  <a:ext uri="{FF2B5EF4-FFF2-40B4-BE49-F238E27FC236}">
                    <a16:creationId xmlns:a16="http://schemas.microsoft.com/office/drawing/2014/main" id="{514496AC-0169-BF42-BFA9-C1764F252DB3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2" name="Rectangle 251">
                <a:extLst>
                  <a:ext uri="{FF2B5EF4-FFF2-40B4-BE49-F238E27FC236}">
                    <a16:creationId xmlns:a16="http://schemas.microsoft.com/office/drawing/2014/main" id="{76DBD410-B75F-6A4F-B3B3-E5FE31679ADD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3" name="Rectangle 252">
                <a:extLst>
                  <a:ext uri="{FF2B5EF4-FFF2-40B4-BE49-F238E27FC236}">
                    <a16:creationId xmlns:a16="http://schemas.microsoft.com/office/drawing/2014/main" id="{E8E68942-9A68-8348-A721-2CDAB406231C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4" name="Rectangle 253">
                <a:extLst>
                  <a:ext uri="{FF2B5EF4-FFF2-40B4-BE49-F238E27FC236}">
                    <a16:creationId xmlns:a16="http://schemas.microsoft.com/office/drawing/2014/main" id="{671ACFB6-4AB9-FD43-8EB4-9186E6F1D399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5" name="Rectangle 254">
                <a:extLst>
                  <a:ext uri="{FF2B5EF4-FFF2-40B4-BE49-F238E27FC236}">
                    <a16:creationId xmlns:a16="http://schemas.microsoft.com/office/drawing/2014/main" id="{59E495A2-80D4-A24D-BF65-BB9092ADB998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6" name="Rectangle 255">
                <a:extLst>
                  <a:ext uri="{FF2B5EF4-FFF2-40B4-BE49-F238E27FC236}">
                    <a16:creationId xmlns:a16="http://schemas.microsoft.com/office/drawing/2014/main" id="{518FA2B5-CE13-AE40-BF27-F2F83B78E46E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7" name="Rectangle 256">
                <a:extLst>
                  <a:ext uri="{FF2B5EF4-FFF2-40B4-BE49-F238E27FC236}">
                    <a16:creationId xmlns:a16="http://schemas.microsoft.com/office/drawing/2014/main" id="{57CBB129-1B80-BA4F-8A41-07472C4FC360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8" name="Rectangle 257">
                <a:extLst>
                  <a:ext uri="{FF2B5EF4-FFF2-40B4-BE49-F238E27FC236}">
                    <a16:creationId xmlns:a16="http://schemas.microsoft.com/office/drawing/2014/main" id="{6EC2FEB7-BF94-BF4F-BF22-6AAD7E2C9714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9" name="Rectangle 258">
                <a:extLst>
                  <a:ext uri="{FF2B5EF4-FFF2-40B4-BE49-F238E27FC236}">
                    <a16:creationId xmlns:a16="http://schemas.microsoft.com/office/drawing/2014/main" id="{2EE7FB21-DB48-F44B-A9DC-73478B3C3EC9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49" name="Rectangle 248">
              <a:extLst>
                <a:ext uri="{FF2B5EF4-FFF2-40B4-BE49-F238E27FC236}">
                  <a16:creationId xmlns:a16="http://schemas.microsoft.com/office/drawing/2014/main" id="{63578243-B788-664E-85B0-6202C838F70B}"/>
                </a:ext>
              </a:extLst>
            </p:cNvPr>
            <p:cNvSpPr/>
            <p:nvPr/>
          </p:nvSpPr>
          <p:spPr>
            <a:xfrm>
              <a:off x="5114890" y="6356247"/>
              <a:ext cx="81959" cy="10209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1" name="Rectangle 310">
            <a:extLst>
              <a:ext uri="{FF2B5EF4-FFF2-40B4-BE49-F238E27FC236}">
                <a16:creationId xmlns:a16="http://schemas.microsoft.com/office/drawing/2014/main" id="{8FA4F8CF-0A2D-3942-B4D0-85C8A80553E9}"/>
              </a:ext>
            </a:extLst>
          </p:cNvPr>
          <p:cNvSpPr/>
          <p:nvPr/>
        </p:nvSpPr>
        <p:spPr>
          <a:xfrm>
            <a:off x="5404346" y="5445070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12" name="Rectangle 311">
            <a:extLst>
              <a:ext uri="{FF2B5EF4-FFF2-40B4-BE49-F238E27FC236}">
                <a16:creationId xmlns:a16="http://schemas.microsoft.com/office/drawing/2014/main" id="{728F9D1F-30A4-FE44-A199-FE1B01DF3A19}"/>
              </a:ext>
            </a:extLst>
          </p:cNvPr>
          <p:cNvSpPr/>
          <p:nvPr/>
        </p:nvSpPr>
        <p:spPr>
          <a:xfrm>
            <a:off x="6310091" y="5445069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13" name="Rectangle 312">
            <a:extLst>
              <a:ext uri="{FF2B5EF4-FFF2-40B4-BE49-F238E27FC236}">
                <a16:creationId xmlns:a16="http://schemas.microsoft.com/office/drawing/2014/main" id="{4EEFBFA7-801D-7E47-B91D-2F6FFF114E07}"/>
              </a:ext>
            </a:extLst>
          </p:cNvPr>
          <p:cNvSpPr/>
          <p:nvPr/>
        </p:nvSpPr>
        <p:spPr>
          <a:xfrm>
            <a:off x="7145920" y="5445069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14" name="Rectangle 313">
            <a:extLst>
              <a:ext uri="{FF2B5EF4-FFF2-40B4-BE49-F238E27FC236}">
                <a16:creationId xmlns:a16="http://schemas.microsoft.com/office/drawing/2014/main" id="{544A6137-C1C0-8D4C-9436-329F824491FA}"/>
              </a:ext>
            </a:extLst>
          </p:cNvPr>
          <p:cNvSpPr/>
          <p:nvPr/>
        </p:nvSpPr>
        <p:spPr>
          <a:xfrm>
            <a:off x="7960030" y="5472175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15" name="Rectangle 314">
            <a:extLst>
              <a:ext uri="{FF2B5EF4-FFF2-40B4-BE49-F238E27FC236}">
                <a16:creationId xmlns:a16="http://schemas.microsoft.com/office/drawing/2014/main" id="{230D16A8-EED0-D940-A636-2FA3F7191F5B}"/>
              </a:ext>
            </a:extLst>
          </p:cNvPr>
          <p:cNvSpPr/>
          <p:nvPr/>
        </p:nvSpPr>
        <p:spPr>
          <a:xfrm>
            <a:off x="8792455" y="5445069"/>
            <a:ext cx="2242057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2253944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311" grpId="0" animBg="1"/>
      <p:bldP spid="312" grpId="0" animBg="1"/>
      <p:bldP spid="313" grpId="0" animBg="1"/>
      <p:bldP spid="314" grpId="0" animBg="1"/>
      <p:bldP spid="3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004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867966" y="254094"/>
            <a:ext cx="8287714" cy="570588"/>
            <a:chOff x="1183343" y="1464304"/>
            <a:chExt cx="8287714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76697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Tìm</a:t>
              </a:r>
              <a:r>
                <a:rPr lang="en-US" sz="2800" dirty="0"/>
                <a:t> </a:t>
              </a:r>
              <a:r>
                <a:rPr lang="en-US" sz="2800" dirty="0" err="1"/>
                <a:t>cá</a:t>
              </a:r>
              <a:r>
                <a:rPr lang="en-US" sz="2800" dirty="0"/>
                <a:t> </a:t>
              </a:r>
              <a:r>
                <a:rPr lang="en-US" sz="2800" dirty="0" err="1"/>
                <a:t>cho</a:t>
              </a:r>
              <a:r>
                <a:rPr lang="en-US" sz="2800" dirty="0"/>
                <a:t> </a:t>
              </a:r>
              <a:r>
                <a:rPr lang="en-US" sz="2800" dirty="0" err="1"/>
                <a:t>mèo</a:t>
              </a:r>
              <a:r>
                <a:rPr lang="en-US" sz="2800" dirty="0"/>
                <a:t>.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AD158755-D41B-D849-BC46-6A6959B0CE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80" y="1082839"/>
            <a:ext cx="10388600" cy="5473700"/>
          </a:xfrm>
          <a:prstGeom prst="rect">
            <a:avLst/>
          </a:prstGeom>
        </p:spPr>
      </p:pic>
      <p:sp>
        <p:nvSpPr>
          <p:cNvPr id="15" name="Freeform 14">
            <a:extLst>
              <a:ext uri="{FF2B5EF4-FFF2-40B4-BE49-F238E27FC236}">
                <a16:creationId xmlns:a16="http://schemas.microsoft.com/office/drawing/2014/main" id="{52BD4D04-5CE2-C14D-B837-43B12B091363}"/>
              </a:ext>
            </a:extLst>
          </p:cNvPr>
          <p:cNvSpPr/>
          <p:nvPr/>
        </p:nvSpPr>
        <p:spPr>
          <a:xfrm>
            <a:off x="5596759" y="4445875"/>
            <a:ext cx="915154" cy="760399"/>
          </a:xfrm>
          <a:custGeom>
            <a:avLst/>
            <a:gdLst>
              <a:gd name="connsiteX0" fmla="*/ 0 w 916179"/>
              <a:gd name="connsiteY0" fmla="*/ 0 h 772510"/>
              <a:gd name="connsiteX1" fmla="*/ 204951 w 916179"/>
              <a:gd name="connsiteY1" fmla="*/ 126124 h 772510"/>
              <a:gd name="connsiteX2" fmla="*/ 520262 w 916179"/>
              <a:gd name="connsiteY2" fmla="*/ 236483 h 772510"/>
              <a:gd name="connsiteX3" fmla="*/ 740979 w 916179"/>
              <a:gd name="connsiteY3" fmla="*/ 362607 h 772510"/>
              <a:gd name="connsiteX4" fmla="*/ 835572 w 916179"/>
              <a:gd name="connsiteY4" fmla="*/ 504496 h 772510"/>
              <a:gd name="connsiteX5" fmla="*/ 914400 w 916179"/>
              <a:gd name="connsiteY5" fmla="*/ 630621 h 772510"/>
              <a:gd name="connsiteX6" fmla="*/ 882869 w 916179"/>
              <a:gd name="connsiteY6" fmla="*/ 772510 h 772510"/>
              <a:gd name="connsiteX0" fmla="*/ 0 w 916179"/>
              <a:gd name="connsiteY0" fmla="*/ 0 h 772510"/>
              <a:gd name="connsiteX1" fmla="*/ 204951 w 916179"/>
              <a:gd name="connsiteY1" fmla="*/ 126124 h 772510"/>
              <a:gd name="connsiteX2" fmla="*/ 520262 w 916179"/>
              <a:gd name="connsiteY2" fmla="*/ 236483 h 772510"/>
              <a:gd name="connsiteX3" fmla="*/ 740979 w 916179"/>
              <a:gd name="connsiteY3" fmla="*/ 362607 h 772510"/>
              <a:gd name="connsiteX4" fmla="*/ 914400 w 916179"/>
              <a:gd name="connsiteY4" fmla="*/ 630621 h 772510"/>
              <a:gd name="connsiteX5" fmla="*/ 882869 w 916179"/>
              <a:gd name="connsiteY5" fmla="*/ 772510 h 772510"/>
              <a:gd name="connsiteX0" fmla="*/ 0 w 916179"/>
              <a:gd name="connsiteY0" fmla="*/ 0 h 772510"/>
              <a:gd name="connsiteX1" fmla="*/ 204951 w 916179"/>
              <a:gd name="connsiteY1" fmla="*/ 126124 h 772510"/>
              <a:gd name="connsiteX2" fmla="*/ 520262 w 916179"/>
              <a:gd name="connsiteY2" fmla="*/ 236483 h 772510"/>
              <a:gd name="connsiteX3" fmla="*/ 740979 w 916179"/>
              <a:gd name="connsiteY3" fmla="*/ 362607 h 772510"/>
              <a:gd name="connsiteX4" fmla="*/ 914400 w 916179"/>
              <a:gd name="connsiteY4" fmla="*/ 630621 h 772510"/>
              <a:gd name="connsiteX5" fmla="*/ 882869 w 916179"/>
              <a:gd name="connsiteY5" fmla="*/ 772510 h 772510"/>
              <a:gd name="connsiteX0" fmla="*/ 0 w 916179"/>
              <a:gd name="connsiteY0" fmla="*/ 0 h 772510"/>
              <a:gd name="connsiteX1" fmla="*/ 204951 w 916179"/>
              <a:gd name="connsiteY1" fmla="*/ 126124 h 772510"/>
              <a:gd name="connsiteX2" fmla="*/ 520262 w 916179"/>
              <a:gd name="connsiteY2" fmla="*/ 236483 h 772510"/>
              <a:gd name="connsiteX3" fmla="*/ 740979 w 916179"/>
              <a:gd name="connsiteY3" fmla="*/ 362607 h 772510"/>
              <a:gd name="connsiteX4" fmla="*/ 914400 w 916179"/>
              <a:gd name="connsiteY4" fmla="*/ 630621 h 772510"/>
              <a:gd name="connsiteX5" fmla="*/ 882869 w 916179"/>
              <a:gd name="connsiteY5" fmla="*/ 772510 h 772510"/>
              <a:gd name="connsiteX0" fmla="*/ 0 w 916179"/>
              <a:gd name="connsiteY0" fmla="*/ 0 h 772510"/>
              <a:gd name="connsiteX1" fmla="*/ 204951 w 916179"/>
              <a:gd name="connsiteY1" fmla="*/ 126124 h 772510"/>
              <a:gd name="connsiteX2" fmla="*/ 489984 w 916179"/>
              <a:gd name="connsiteY2" fmla="*/ 248594 h 772510"/>
              <a:gd name="connsiteX3" fmla="*/ 740979 w 916179"/>
              <a:gd name="connsiteY3" fmla="*/ 362607 h 772510"/>
              <a:gd name="connsiteX4" fmla="*/ 914400 w 916179"/>
              <a:gd name="connsiteY4" fmla="*/ 630621 h 772510"/>
              <a:gd name="connsiteX5" fmla="*/ 882869 w 916179"/>
              <a:gd name="connsiteY5" fmla="*/ 772510 h 772510"/>
              <a:gd name="connsiteX0" fmla="*/ 0 w 916179"/>
              <a:gd name="connsiteY0" fmla="*/ 0 h 772510"/>
              <a:gd name="connsiteX1" fmla="*/ 204951 w 916179"/>
              <a:gd name="connsiteY1" fmla="*/ 126124 h 772510"/>
              <a:gd name="connsiteX2" fmla="*/ 489984 w 916179"/>
              <a:gd name="connsiteY2" fmla="*/ 248594 h 772510"/>
              <a:gd name="connsiteX3" fmla="*/ 771257 w 916179"/>
              <a:gd name="connsiteY3" fmla="*/ 374718 h 772510"/>
              <a:gd name="connsiteX4" fmla="*/ 914400 w 916179"/>
              <a:gd name="connsiteY4" fmla="*/ 630621 h 772510"/>
              <a:gd name="connsiteX5" fmla="*/ 882869 w 916179"/>
              <a:gd name="connsiteY5" fmla="*/ 772510 h 772510"/>
              <a:gd name="connsiteX0" fmla="*/ 0 w 916179"/>
              <a:gd name="connsiteY0" fmla="*/ 0 h 772510"/>
              <a:gd name="connsiteX1" fmla="*/ 204951 w 916179"/>
              <a:gd name="connsiteY1" fmla="*/ 126124 h 772510"/>
              <a:gd name="connsiteX2" fmla="*/ 489984 w 916179"/>
              <a:gd name="connsiteY2" fmla="*/ 248594 h 772510"/>
              <a:gd name="connsiteX3" fmla="*/ 795479 w 916179"/>
              <a:gd name="connsiteY3" fmla="*/ 380774 h 772510"/>
              <a:gd name="connsiteX4" fmla="*/ 914400 w 916179"/>
              <a:gd name="connsiteY4" fmla="*/ 630621 h 772510"/>
              <a:gd name="connsiteX5" fmla="*/ 882869 w 916179"/>
              <a:gd name="connsiteY5" fmla="*/ 772510 h 772510"/>
              <a:gd name="connsiteX0" fmla="*/ 0 w 915154"/>
              <a:gd name="connsiteY0" fmla="*/ 0 h 760399"/>
              <a:gd name="connsiteX1" fmla="*/ 204951 w 915154"/>
              <a:gd name="connsiteY1" fmla="*/ 126124 h 760399"/>
              <a:gd name="connsiteX2" fmla="*/ 489984 w 915154"/>
              <a:gd name="connsiteY2" fmla="*/ 248594 h 760399"/>
              <a:gd name="connsiteX3" fmla="*/ 795479 w 915154"/>
              <a:gd name="connsiteY3" fmla="*/ 380774 h 760399"/>
              <a:gd name="connsiteX4" fmla="*/ 914400 w 915154"/>
              <a:gd name="connsiteY4" fmla="*/ 630621 h 760399"/>
              <a:gd name="connsiteX5" fmla="*/ 846535 w 915154"/>
              <a:gd name="connsiteY5" fmla="*/ 760399 h 760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154" h="760399">
                <a:moveTo>
                  <a:pt x="0" y="0"/>
                </a:moveTo>
                <a:cubicBezTo>
                  <a:pt x="59120" y="43355"/>
                  <a:pt x="123287" y="84692"/>
                  <a:pt x="204951" y="126124"/>
                </a:cubicBezTo>
                <a:cubicBezTo>
                  <a:pt x="286615" y="167556"/>
                  <a:pt x="391563" y="206152"/>
                  <a:pt x="489984" y="248594"/>
                </a:cubicBezTo>
                <a:cubicBezTo>
                  <a:pt x="588405" y="291036"/>
                  <a:pt x="724743" y="317103"/>
                  <a:pt x="795479" y="380774"/>
                </a:cubicBezTo>
                <a:cubicBezTo>
                  <a:pt x="866215" y="444445"/>
                  <a:pt x="908919" y="513859"/>
                  <a:pt x="914400" y="630621"/>
                </a:cubicBezTo>
                <a:cubicBezTo>
                  <a:pt x="922283" y="675290"/>
                  <a:pt x="866242" y="711789"/>
                  <a:pt x="846535" y="760399"/>
                </a:cubicBezTo>
              </a:path>
            </a:pathLst>
          </a:cu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ABF6B72A-CEB2-A949-9C61-CAF22D1B96E7}"/>
              </a:ext>
            </a:extLst>
          </p:cNvPr>
          <p:cNvSpPr/>
          <p:nvPr/>
        </p:nvSpPr>
        <p:spPr>
          <a:xfrm>
            <a:off x="6241904" y="4455763"/>
            <a:ext cx="1251527" cy="689674"/>
          </a:xfrm>
          <a:custGeom>
            <a:avLst/>
            <a:gdLst>
              <a:gd name="connsiteX0" fmla="*/ 81404 w 1251527"/>
              <a:gd name="connsiteY0" fmla="*/ 0 h 689674"/>
              <a:gd name="connsiteX1" fmla="*/ 3913 w 1251527"/>
              <a:gd name="connsiteY1" fmla="*/ 69742 h 689674"/>
              <a:gd name="connsiteX2" fmla="*/ 189893 w 1251527"/>
              <a:gd name="connsiteY2" fmla="*/ 216976 h 689674"/>
              <a:gd name="connsiteX3" fmla="*/ 383621 w 1251527"/>
              <a:gd name="connsiteY3" fmla="*/ 302217 h 689674"/>
              <a:gd name="connsiteX4" fmla="*/ 786577 w 1251527"/>
              <a:gd name="connsiteY4" fmla="*/ 449451 h 689674"/>
              <a:gd name="connsiteX5" fmla="*/ 1026801 w 1251527"/>
              <a:gd name="connsiteY5" fmla="*/ 619932 h 689674"/>
              <a:gd name="connsiteX6" fmla="*/ 1251527 w 1251527"/>
              <a:gd name="connsiteY6" fmla="*/ 689674 h 689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1527" h="689674">
                <a:moveTo>
                  <a:pt x="81404" y="0"/>
                </a:moveTo>
                <a:cubicBezTo>
                  <a:pt x="33617" y="16789"/>
                  <a:pt x="-14169" y="33579"/>
                  <a:pt x="3913" y="69742"/>
                </a:cubicBezTo>
                <a:cubicBezTo>
                  <a:pt x="21995" y="105905"/>
                  <a:pt x="126608" y="178230"/>
                  <a:pt x="189893" y="216976"/>
                </a:cubicBezTo>
                <a:cubicBezTo>
                  <a:pt x="253178" y="255722"/>
                  <a:pt x="284174" y="263471"/>
                  <a:pt x="383621" y="302217"/>
                </a:cubicBezTo>
                <a:cubicBezTo>
                  <a:pt x="483068" y="340963"/>
                  <a:pt x="679380" y="396498"/>
                  <a:pt x="786577" y="449451"/>
                </a:cubicBezTo>
                <a:cubicBezTo>
                  <a:pt x="893774" y="502404"/>
                  <a:pt x="949309" y="579895"/>
                  <a:pt x="1026801" y="619932"/>
                </a:cubicBezTo>
                <a:cubicBezTo>
                  <a:pt x="1104293" y="659969"/>
                  <a:pt x="1177910" y="674821"/>
                  <a:pt x="1251527" y="689674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517A163E-7054-994C-B71B-5B9506091283}"/>
              </a:ext>
            </a:extLst>
          </p:cNvPr>
          <p:cNvSpPr/>
          <p:nvPr/>
        </p:nvSpPr>
        <p:spPr>
          <a:xfrm>
            <a:off x="8335108" y="4466492"/>
            <a:ext cx="2087195" cy="1418493"/>
          </a:xfrm>
          <a:custGeom>
            <a:avLst/>
            <a:gdLst>
              <a:gd name="connsiteX0" fmla="*/ 1910861 w 2087195"/>
              <a:gd name="connsiteY0" fmla="*/ 0 h 1418493"/>
              <a:gd name="connsiteX1" fmla="*/ 2063261 w 2087195"/>
              <a:gd name="connsiteY1" fmla="*/ 246185 h 1418493"/>
              <a:gd name="connsiteX2" fmla="*/ 2074984 w 2087195"/>
              <a:gd name="connsiteY2" fmla="*/ 550985 h 1418493"/>
              <a:gd name="connsiteX3" fmla="*/ 1946030 w 2087195"/>
              <a:gd name="connsiteY3" fmla="*/ 1113693 h 1418493"/>
              <a:gd name="connsiteX4" fmla="*/ 1488830 w 2087195"/>
              <a:gd name="connsiteY4" fmla="*/ 1266093 h 1418493"/>
              <a:gd name="connsiteX5" fmla="*/ 726830 w 2087195"/>
              <a:gd name="connsiteY5" fmla="*/ 1312985 h 1418493"/>
              <a:gd name="connsiteX6" fmla="*/ 0 w 2087195"/>
              <a:gd name="connsiteY6" fmla="*/ 1418493 h 1418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87195" h="1418493">
                <a:moveTo>
                  <a:pt x="1910861" y="0"/>
                </a:moveTo>
                <a:cubicBezTo>
                  <a:pt x="1973384" y="77177"/>
                  <a:pt x="2035907" y="154354"/>
                  <a:pt x="2063261" y="246185"/>
                </a:cubicBezTo>
                <a:cubicBezTo>
                  <a:pt x="2090615" y="338016"/>
                  <a:pt x="2094522" y="406400"/>
                  <a:pt x="2074984" y="550985"/>
                </a:cubicBezTo>
                <a:cubicBezTo>
                  <a:pt x="2055446" y="695570"/>
                  <a:pt x="2043722" y="994508"/>
                  <a:pt x="1946030" y="1113693"/>
                </a:cubicBezTo>
                <a:cubicBezTo>
                  <a:pt x="1848338" y="1232878"/>
                  <a:pt x="1692030" y="1232878"/>
                  <a:pt x="1488830" y="1266093"/>
                </a:cubicBezTo>
                <a:cubicBezTo>
                  <a:pt x="1285630" y="1299308"/>
                  <a:pt x="974968" y="1287585"/>
                  <a:pt x="726830" y="1312985"/>
                </a:cubicBezTo>
                <a:cubicBezTo>
                  <a:pt x="478692" y="1338385"/>
                  <a:pt x="239346" y="1378439"/>
                  <a:pt x="0" y="1418493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422793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" name="Group 184">
            <a:extLst>
              <a:ext uri="{FF2B5EF4-FFF2-40B4-BE49-F238E27FC236}">
                <a16:creationId xmlns:a16="http://schemas.microsoft.com/office/drawing/2014/main" id="{7E0E8318-4328-AE42-9DCF-2F9CB4F52B70}"/>
              </a:ext>
            </a:extLst>
          </p:cNvPr>
          <p:cNvGrpSpPr/>
          <p:nvPr/>
        </p:nvGrpSpPr>
        <p:grpSpPr>
          <a:xfrm>
            <a:off x="2791766" y="528414"/>
            <a:ext cx="8287714" cy="570588"/>
            <a:chOff x="1183343" y="1464304"/>
            <a:chExt cx="8287714" cy="570588"/>
          </a:xfrm>
        </p:grpSpPr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46B185F9-C53A-094B-BE84-49EC6EBAA86B}"/>
                </a:ext>
              </a:extLst>
            </p:cNvPr>
            <p:cNvSpPr txBox="1"/>
            <p:nvPr/>
          </p:nvSpPr>
          <p:spPr>
            <a:xfrm>
              <a:off x="1801298" y="1511671"/>
              <a:ext cx="76697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Đếm</a:t>
              </a:r>
              <a:r>
                <a:rPr lang="en-US" sz="2800" dirty="0"/>
                <a:t> </a:t>
              </a:r>
              <a:r>
                <a:rPr lang="en-US" sz="2800" dirty="0" err="1"/>
                <a:t>rồi</a:t>
              </a:r>
              <a:r>
                <a:rPr lang="en-US" sz="2800" dirty="0"/>
                <a:t> so </a:t>
              </a:r>
              <a:r>
                <a:rPr lang="en-US" sz="2800" dirty="0" err="1"/>
                <a:t>sánh</a:t>
              </a:r>
              <a:r>
                <a:rPr lang="en-US" sz="2800" dirty="0"/>
                <a:t> </a:t>
              </a:r>
              <a:r>
                <a:rPr lang="en-US" sz="2800" dirty="0" err="1"/>
                <a:t>các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tròn</a:t>
              </a:r>
              <a:r>
                <a:rPr lang="en-US" sz="2800" dirty="0"/>
                <a:t> </a:t>
              </a:r>
              <a:r>
                <a:rPr lang="en-US" sz="2800" dirty="0" err="1"/>
                <a:t>chục</a:t>
              </a:r>
              <a:r>
                <a:rPr lang="en-US" sz="2800" dirty="0"/>
                <a:t>.</a:t>
              </a:r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74309BA0-EF01-5644-B075-58CF159A554C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DEF72EA8-6D8C-BE48-96C2-6A27DA80C91B}"/>
              </a:ext>
            </a:extLst>
          </p:cNvPr>
          <p:cNvGrpSpPr/>
          <p:nvPr/>
        </p:nvGrpSpPr>
        <p:grpSpPr>
          <a:xfrm>
            <a:off x="976127" y="1257120"/>
            <a:ext cx="9722366" cy="1921226"/>
            <a:chOff x="976127" y="1392030"/>
            <a:chExt cx="9722366" cy="192122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A44BAFB-B4EA-544C-81D6-7F7F4F2C5A93}"/>
                </a:ext>
              </a:extLst>
            </p:cNvPr>
            <p:cNvGrpSpPr/>
            <p:nvPr/>
          </p:nvGrpSpPr>
          <p:grpSpPr>
            <a:xfrm>
              <a:off x="1571162" y="2171260"/>
              <a:ext cx="9127331" cy="1049005"/>
              <a:chOff x="1273645" y="2466732"/>
              <a:chExt cx="8247731" cy="947912"/>
            </a:xfrm>
          </p:grpSpPr>
          <p:grpSp>
            <p:nvGrpSpPr>
              <p:cNvPr id="122" name="Group 121">
                <a:extLst>
                  <a:ext uri="{FF2B5EF4-FFF2-40B4-BE49-F238E27FC236}">
                    <a16:creationId xmlns:a16="http://schemas.microsoft.com/office/drawing/2014/main" id="{08BE0AB3-7AB7-C344-94FA-073DFCD97C2E}"/>
                  </a:ext>
                </a:extLst>
              </p:cNvPr>
              <p:cNvGrpSpPr/>
              <p:nvPr/>
            </p:nvGrpSpPr>
            <p:grpSpPr>
              <a:xfrm>
                <a:off x="1279641" y="2466732"/>
                <a:ext cx="8241735" cy="301923"/>
                <a:chOff x="575443" y="3002450"/>
                <a:chExt cx="7297713" cy="247982"/>
              </a:xfrm>
            </p:grpSpPr>
            <p:cxnSp>
              <p:nvCxnSpPr>
                <p:cNvPr id="133" name="Straight Arrow Connector 132">
                  <a:extLst>
                    <a:ext uri="{FF2B5EF4-FFF2-40B4-BE49-F238E27FC236}">
                      <a16:creationId xmlns:a16="http://schemas.microsoft.com/office/drawing/2014/main" id="{30FA2D13-415B-A14C-9A1E-EBF7E076F4C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75443" y="3119718"/>
                  <a:ext cx="7297713" cy="6723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Connector 133">
                  <a:extLst>
                    <a:ext uri="{FF2B5EF4-FFF2-40B4-BE49-F238E27FC236}">
                      <a16:creationId xmlns:a16="http://schemas.microsoft.com/office/drawing/2014/main" id="{2850ECE7-46CB-A144-BE6C-B7A6177C5D8E}"/>
                    </a:ext>
                  </a:extLst>
                </p:cNvPr>
                <p:cNvCxnSpPr/>
                <p:nvPr/>
              </p:nvCxnSpPr>
              <p:spPr>
                <a:xfrm>
                  <a:off x="932331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Straight Connector 134">
                  <a:extLst>
                    <a:ext uri="{FF2B5EF4-FFF2-40B4-BE49-F238E27FC236}">
                      <a16:creationId xmlns:a16="http://schemas.microsoft.com/office/drawing/2014/main" id="{A198CB58-1792-1847-8FF7-CCA3107B23C7}"/>
                    </a:ext>
                  </a:extLst>
                </p:cNvPr>
                <p:cNvCxnSpPr/>
                <p:nvPr/>
              </p:nvCxnSpPr>
              <p:spPr>
                <a:xfrm>
                  <a:off x="1743637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Straight Connector 135">
                  <a:extLst>
                    <a:ext uri="{FF2B5EF4-FFF2-40B4-BE49-F238E27FC236}">
                      <a16:creationId xmlns:a16="http://schemas.microsoft.com/office/drawing/2014/main" id="{A3773122-7B2C-3640-BC85-2F62FEF51970}"/>
                    </a:ext>
                  </a:extLst>
                </p:cNvPr>
                <p:cNvCxnSpPr/>
                <p:nvPr/>
              </p:nvCxnSpPr>
              <p:spPr>
                <a:xfrm>
                  <a:off x="2532531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Straight Connector 136">
                  <a:extLst>
                    <a:ext uri="{FF2B5EF4-FFF2-40B4-BE49-F238E27FC236}">
                      <a16:creationId xmlns:a16="http://schemas.microsoft.com/office/drawing/2014/main" id="{53FE9FB3-ED76-3040-B1B1-776E36D3B1E4}"/>
                    </a:ext>
                  </a:extLst>
                </p:cNvPr>
                <p:cNvCxnSpPr/>
                <p:nvPr/>
              </p:nvCxnSpPr>
              <p:spPr>
                <a:xfrm>
                  <a:off x="3330390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Straight Connector 137">
                  <a:extLst>
                    <a:ext uri="{FF2B5EF4-FFF2-40B4-BE49-F238E27FC236}">
                      <a16:creationId xmlns:a16="http://schemas.microsoft.com/office/drawing/2014/main" id="{4D4AC830-5535-C444-8AE9-C5D621E3B05F}"/>
                    </a:ext>
                  </a:extLst>
                </p:cNvPr>
                <p:cNvCxnSpPr/>
                <p:nvPr/>
              </p:nvCxnSpPr>
              <p:spPr>
                <a:xfrm>
                  <a:off x="4173073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Straight Connector 138">
                  <a:extLst>
                    <a:ext uri="{FF2B5EF4-FFF2-40B4-BE49-F238E27FC236}">
                      <a16:creationId xmlns:a16="http://schemas.microsoft.com/office/drawing/2014/main" id="{19044A76-0B98-AA43-B333-48BE5BBB14A8}"/>
                    </a:ext>
                  </a:extLst>
                </p:cNvPr>
                <p:cNvCxnSpPr/>
                <p:nvPr/>
              </p:nvCxnSpPr>
              <p:spPr>
                <a:xfrm>
                  <a:off x="4984379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Straight Connector 139">
                  <a:extLst>
                    <a:ext uri="{FF2B5EF4-FFF2-40B4-BE49-F238E27FC236}">
                      <a16:creationId xmlns:a16="http://schemas.microsoft.com/office/drawing/2014/main" id="{F74AD7C5-CB84-694D-AB30-E4364C77E804}"/>
                    </a:ext>
                  </a:extLst>
                </p:cNvPr>
                <p:cNvCxnSpPr/>
                <p:nvPr/>
              </p:nvCxnSpPr>
              <p:spPr>
                <a:xfrm>
                  <a:off x="5786720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Straight Connector 140">
                  <a:extLst>
                    <a:ext uri="{FF2B5EF4-FFF2-40B4-BE49-F238E27FC236}">
                      <a16:creationId xmlns:a16="http://schemas.microsoft.com/office/drawing/2014/main" id="{D00B1717-F451-F543-A000-A2D8261DA07A}"/>
                    </a:ext>
                  </a:extLst>
                </p:cNvPr>
                <p:cNvCxnSpPr/>
                <p:nvPr/>
              </p:nvCxnSpPr>
              <p:spPr>
                <a:xfrm>
                  <a:off x="6598026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Straight Connector 141">
                  <a:extLst>
                    <a:ext uri="{FF2B5EF4-FFF2-40B4-BE49-F238E27FC236}">
                      <a16:creationId xmlns:a16="http://schemas.microsoft.com/office/drawing/2014/main" id="{8A3AC530-686A-084F-A679-C3C113D3FB1C}"/>
                    </a:ext>
                  </a:extLst>
                </p:cNvPr>
                <p:cNvCxnSpPr/>
                <p:nvPr/>
              </p:nvCxnSpPr>
              <p:spPr>
                <a:xfrm>
                  <a:off x="7431744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672910D2-9124-9F49-9416-BB56C306C1AF}"/>
                  </a:ext>
                </a:extLst>
              </p:cNvPr>
              <p:cNvSpPr txBox="1"/>
              <p:nvPr/>
            </p:nvSpPr>
            <p:spPr>
              <a:xfrm>
                <a:off x="1273645" y="2982165"/>
                <a:ext cx="787124" cy="428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105</a:t>
                </a:r>
              </a:p>
            </p:txBody>
          </p:sp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2100B408-D75D-3A4A-9A8D-13A506122782}"/>
                  </a:ext>
                </a:extLst>
              </p:cNvPr>
              <p:cNvSpPr txBox="1"/>
              <p:nvPr/>
            </p:nvSpPr>
            <p:spPr>
              <a:xfrm>
                <a:off x="2151857" y="2982165"/>
                <a:ext cx="852165" cy="428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106</a:t>
                </a:r>
              </a:p>
            </p:txBody>
          </p:sp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3554E0DE-CE7B-C542-87CA-1B31BD2A01FB}"/>
                  </a:ext>
                </a:extLst>
              </p:cNvPr>
              <p:cNvSpPr txBox="1"/>
              <p:nvPr/>
            </p:nvSpPr>
            <p:spPr>
              <a:xfrm>
                <a:off x="3085432" y="2986104"/>
                <a:ext cx="802230" cy="428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107</a:t>
                </a:r>
              </a:p>
            </p:txBody>
          </p:sp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36387EDB-9084-7C48-B9AE-E62854812C4B}"/>
                  </a:ext>
                </a:extLst>
              </p:cNvPr>
              <p:cNvSpPr txBox="1"/>
              <p:nvPr/>
            </p:nvSpPr>
            <p:spPr>
              <a:xfrm>
                <a:off x="4965028" y="2986104"/>
                <a:ext cx="713164" cy="428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109</a:t>
                </a:r>
              </a:p>
            </p:txBody>
          </p:sp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BDFC9BB1-9E84-1F44-B98C-0EECD48E2FB2}"/>
                  </a:ext>
                </a:extLst>
              </p:cNvPr>
              <p:cNvSpPr txBox="1"/>
              <p:nvPr/>
            </p:nvSpPr>
            <p:spPr>
              <a:xfrm>
                <a:off x="5892197" y="2982165"/>
                <a:ext cx="713164" cy="428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110</a:t>
                </a:r>
              </a:p>
            </p:txBody>
          </p:sp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CCC1F75C-D7AD-6046-B926-17DB999E4DE7}"/>
                  </a:ext>
                </a:extLst>
              </p:cNvPr>
              <p:cNvSpPr txBox="1"/>
              <p:nvPr/>
            </p:nvSpPr>
            <p:spPr>
              <a:xfrm>
                <a:off x="7725860" y="2982165"/>
                <a:ext cx="713164" cy="428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112</a:t>
                </a:r>
              </a:p>
            </p:txBody>
          </p:sp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606B5F53-3519-2745-93E7-B67DAA975EAC}"/>
                  </a:ext>
                </a:extLst>
              </p:cNvPr>
              <p:cNvSpPr txBox="1"/>
              <p:nvPr/>
            </p:nvSpPr>
            <p:spPr>
              <a:xfrm>
                <a:off x="8691814" y="2982165"/>
                <a:ext cx="713164" cy="428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113</a:t>
                </a:r>
              </a:p>
            </p:txBody>
          </p:sp>
        </p:grp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98BAF48-BAFA-3642-80DC-5440EB05CD06}"/>
                </a:ext>
              </a:extLst>
            </p:cNvPr>
            <p:cNvSpPr txBox="1"/>
            <p:nvPr/>
          </p:nvSpPr>
          <p:spPr>
            <a:xfrm>
              <a:off x="976127" y="1392030"/>
              <a:ext cx="59503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600" dirty="0"/>
                <a:t>a)</a:t>
              </a:r>
            </a:p>
          </p:txBody>
        </p:sp>
        <p:sp>
          <p:nvSpPr>
            <p:cNvPr id="168" name="Rounded Rectangle 167">
              <a:extLst>
                <a:ext uri="{FF2B5EF4-FFF2-40B4-BE49-F238E27FC236}">
                  <a16:creationId xmlns:a16="http://schemas.microsoft.com/office/drawing/2014/main" id="{9CB5B05E-AD5D-2D47-8D6D-DCEEEEE3B7A4}"/>
                </a:ext>
              </a:extLst>
            </p:cNvPr>
            <p:cNvSpPr/>
            <p:nvPr/>
          </p:nvSpPr>
          <p:spPr>
            <a:xfrm>
              <a:off x="4525824" y="2654366"/>
              <a:ext cx="1044956" cy="64883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169" name="Rounded Rectangle 168">
              <a:extLst>
                <a:ext uri="{FF2B5EF4-FFF2-40B4-BE49-F238E27FC236}">
                  <a16:creationId xmlns:a16="http://schemas.microsoft.com/office/drawing/2014/main" id="{C7B20FD2-9C6F-294C-AC8A-04A531460154}"/>
                </a:ext>
              </a:extLst>
            </p:cNvPr>
            <p:cNvSpPr/>
            <p:nvPr/>
          </p:nvSpPr>
          <p:spPr>
            <a:xfrm>
              <a:off x="7570487" y="2664421"/>
              <a:ext cx="1044956" cy="64883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DB62CB7-5E4E-E549-A71B-653E0242918B}"/>
              </a:ext>
            </a:extLst>
          </p:cNvPr>
          <p:cNvGrpSpPr/>
          <p:nvPr/>
        </p:nvGrpSpPr>
        <p:grpSpPr>
          <a:xfrm>
            <a:off x="976127" y="3452186"/>
            <a:ext cx="9765372" cy="2291091"/>
            <a:chOff x="976127" y="3452186"/>
            <a:chExt cx="9765372" cy="2291091"/>
          </a:xfrm>
        </p:grpSpPr>
        <p:grpSp>
          <p:nvGrpSpPr>
            <p:cNvPr id="146" name="Group 145">
              <a:extLst>
                <a:ext uri="{FF2B5EF4-FFF2-40B4-BE49-F238E27FC236}">
                  <a16:creationId xmlns:a16="http://schemas.microsoft.com/office/drawing/2014/main" id="{47CFA5F9-962D-0C4C-A5B2-F7832BF7E515}"/>
                </a:ext>
              </a:extLst>
            </p:cNvPr>
            <p:cNvGrpSpPr/>
            <p:nvPr/>
          </p:nvGrpSpPr>
          <p:grpSpPr>
            <a:xfrm>
              <a:off x="1614168" y="4519680"/>
              <a:ext cx="9127331" cy="1097982"/>
              <a:chOff x="1273645" y="2466732"/>
              <a:chExt cx="8247731" cy="992169"/>
            </a:xfrm>
          </p:grpSpPr>
          <p:grpSp>
            <p:nvGrpSpPr>
              <p:cNvPr id="147" name="Group 146">
                <a:extLst>
                  <a:ext uri="{FF2B5EF4-FFF2-40B4-BE49-F238E27FC236}">
                    <a16:creationId xmlns:a16="http://schemas.microsoft.com/office/drawing/2014/main" id="{893885B5-31E2-B44C-B991-392006A5AACC}"/>
                  </a:ext>
                </a:extLst>
              </p:cNvPr>
              <p:cNvGrpSpPr/>
              <p:nvPr/>
            </p:nvGrpSpPr>
            <p:grpSpPr>
              <a:xfrm>
                <a:off x="1279641" y="2466732"/>
                <a:ext cx="8241735" cy="301923"/>
                <a:chOff x="575443" y="3002450"/>
                <a:chExt cx="7297713" cy="247982"/>
              </a:xfrm>
            </p:grpSpPr>
            <p:cxnSp>
              <p:nvCxnSpPr>
                <p:cNvPr id="157" name="Straight Arrow Connector 156">
                  <a:extLst>
                    <a:ext uri="{FF2B5EF4-FFF2-40B4-BE49-F238E27FC236}">
                      <a16:creationId xmlns:a16="http://schemas.microsoft.com/office/drawing/2014/main" id="{211EE187-EF80-F349-91DF-0D21891BEF1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75443" y="3119718"/>
                  <a:ext cx="7297713" cy="6723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Straight Connector 157">
                  <a:extLst>
                    <a:ext uri="{FF2B5EF4-FFF2-40B4-BE49-F238E27FC236}">
                      <a16:creationId xmlns:a16="http://schemas.microsoft.com/office/drawing/2014/main" id="{6F72805F-3120-7940-B453-5AA15ADCF6B4}"/>
                    </a:ext>
                  </a:extLst>
                </p:cNvPr>
                <p:cNvCxnSpPr/>
                <p:nvPr/>
              </p:nvCxnSpPr>
              <p:spPr>
                <a:xfrm>
                  <a:off x="932331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59" name="Straight Connector 158">
                  <a:extLst>
                    <a:ext uri="{FF2B5EF4-FFF2-40B4-BE49-F238E27FC236}">
                      <a16:creationId xmlns:a16="http://schemas.microsoft.com/office/drawing/2014/main" id="{16DABE3D-7323-1948-A4CB-3639C6B40CAB}"/>
                    </a:ext>
                  </a:extLst>
                </p:cNvPr>
                <p:cNvCxnSpPr/>
                <p:nvPr/>
              </p:nvCxnSpPr>
              <p:spPr>
                <a:xfrm>
                  <a:off x="1743637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0" name="Straight Connector 159">
                  <a:extLst>
                    <a:ext uri="{FF2B5EF4-FFF2-40B4-BE49-F238E27FC236}">
                      <a16:creationId xmlns:a16="http://schemas.microsoft.com/office/drawing/2014/main" id="{E068F7DF-B771-3E49-8F72-F212F158AAF5}"/>
                    </a:ext>
                  </a:extLst>
                </p:cNvPr>
                <p:cNvCxnSpPr/>
                <p:nvPr/>
              </p:nvCxnSpPr>
              <p:spPr>
                <a:xfrm>
                  <a:off x="2532531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1" name="Straight Connector 160">
                  <a:extLst>
                    <a:ext uri="{FF2B5EF4-FFF2-40B4-BE49-F238E27FC236}">
                      <a16:creationId xmlns:a16="http://schemas.microsoft.com/office/drawing/2014/main" id="{E0637960-C85B-5E4D-ABB5-84CC4D2BB5DF}"/>
                    </a:ext>
                  </a:extLst>
                </p:cNvPr>
                <p:cNvCxnSpPr/>
                <p:nvPr/>
              </p:nvCxnSpPr>
              <p:spPr>
                <a:xfrm>
                  <a:off x="3330390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2" name="Straight Connector 161">
                  <a:extLst>
                    <a:ext uri="{FF2B5EF4-FFF2-40B4-BE49-F238E27FC236}">
                      <a16:creationId xmlns:a16="http://schemas.microsoft.com/office/drawing/2014/main" id="{D322D5CF-3F48-C947-B534-D939E1DAB753}"/>
                    </a:ext>
                  </a:extLst>
                </p:cNvPr>
                <p:cNvCxnSpPr/>
                <p:nvPr/>
              </p:nvCxnSpPr>
              <p:spPr>
                <a:xfrm>
                  <a:off x="4173073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3" name="Straight Connector 162">
                  <a:extLst>
                    <a:ext uri="{FF2B5EF4-FFF2-40B4-BE49-F238E27FC236}">
                      <a16:creationId xmlns:a16="http://schemas.microsoft.com/office/drawing/2014/main" id="{CF6CA716-BF2E-9C45-9489-4FB24C823BE3}"/>
                    </a:ext>
                  </a:extLst>
                </p:cNvPr>
                <p:cNvCxnSpPr/>
                <p:nvPr/>
              </p:nvCxnSpPr>
              <p:spPr>
                <a:xfrm>
                  <a:off x="4984379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4" name="Straight Connector 163">
                  <a:extLst>
                    <a:ext uri="{FF2B5EF4-FFF2-40B4-BE49-F238E27FC236}">
                      <a16:creationId xmlns:a16="http://schemas.microsoft.com/office/drawing/2014/main" id="{4EC1A315-752A-034E-B5A6-674F065A61A2}"/>
                    </a:ext>
                  </a:extLst>
                </p:cNvPr>
                <p:cNvCxnSpPr/>
                <p:nvPr/>
              </p:nvCxnSpPr>
              <p:spPr>
                <a:xfrm>
                  <a:off x="5786720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Straight Connector 164">
                  <a:extLst>
                    <a:ext uri="{FF2B5EF4-FFF2-40B4-BE49-F238E27FC236}">
                      <a16:creationId xmlns:a16="http://schemas.microsoft.com/office/drawing/2014/main" id="{09864C94-A8A2-374C-8FD7-F74BC1A77F7C}"/>
                    </a:ext>
                  </a:extLst>
                </p:cNvPr>
                <p:cNvCxnSpPr/>
                <p:nvPr/>
              </p:nvCxnSpPr>
              <p:spPr>
                <a:xfrm>
                  <a:off x="6598026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6" name="Straight Connector 165">
                  <a:extLst>
                    <a:ext uri="{FF2B5EF4-FFF2-40B4-BE49-F238E27FC236}">
                      <a16:creationId xmlns:a16="http://schemas.microsoft.com/office/drawing/2014/main" id="{226B1DDE-B9FF-AE40-9560-4FA7F7B31D76}"/>
                    </a:ext>
                  </a:extLst>
                </p:cNvPr>
                <p:cNvCxnSpPr/>
                <p:nvPr/>
              </p:nvCxnSpPr>
              <p:spPr>
                <a:xfrm>
                  <a:off x="7431744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8" name="TextBox 147">
                <a:extLst>
                  <a:ext uri="{FF2B5EF4-FFF2-40B4-BE49-F238E27FC236}">
                    <a16:creationId xmlns:a16="http://schemas.microsoft.com/office/drawing/2014/main" id="{ED5AA523-73FE-E84E-A242-F688205F3289}"/>
                  </a:ext>
                </a:extLst>
              </p:cNvPr>
              <p:cNvSpPr txBox="1"/>
              <p:nvPr/>
            </p:nvSpPr>
            <p:spPr>
              <a:xfrm>
                <a:off x="1273645" y="2982165"/>
                <a:ext cx="787124" cy="472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230</a:t>
                </a:r>
              </a:p>
            </p:txBody>
          </p:sp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id="{A5D8BCFF-6142-024E-AFDD-9EE6EADF56C0}"/>
                  </a:ext>
                </a:extLst>
              </p:cNvPr>
              <p:cNvSpPr txBox="1"/>
              <p:nvPr/>
            </p:nvSpPr>
            <p:spPr>
              <a:xfrm>
                <a:off x="2151857" y="2982165"/>
                <a:ext cx="852165" cy="472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231</a:t>
                </a:r>
              </a:p>
            </p:txBody>
          </p:sp>
          <p:sp>
            <p:nvSpPr>
              <p:cNvPr id="152" name="TextBox 151">
                <a:extLst>
                  <a:ext uri="{FF2B5EF4-FFF2-40B4-BE49-F238E27FC236}">
                    <a16:creationId xmlns:a16="http://schemas.microsoft.com/office/drawing/2014/main" id="{7AFFB1B7-912E-324B-AA89-D5FBF5229C5E}"/>
                  </a:ext>
                </a:extLst>
              </p:cNvPr>
              <p:cNvSpPr txBox="1"/>
              <p:nvPr/>
            </p:nvSpPr>
            <p:spPr>
              <a:xfrm>
                <a:off x="4965028" y="2986104"/>
                <a:ext cx="713164" cy="472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234</a:t>
                </a:r>
              </a:p>
            </p:txBody>
          </p:sp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id="{C7493AE9-6640-7240-99B0-514AF5308F37}"/>
                  </a:ext>
                </a:extLst>
              </p:cNvPr>
              <p:cNvSpPr txBox="1"/>
              <p:nvPr/>
            </p:nvSpPr>
            <p:spPr>
              <a:xfrm>
                <a:off x="5892197" y="2982165"/>
                <a:ext cx="713164" cy="472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235</a:t>
                </a:r>
              </a:p>
            </p:txBody>
          </p:sp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id="{48538831-7A4B-4448-94DA-71D27AFFC627}"/>
                  </a:ext>
                </a:extLst>
              </p:cNvPr>
              <p:cNvSpPr txBox="1"/>
              <p:nvPr/>
            </p:nvSpPr>
            <p:spPr>
              <a:xfrm>
                <a:off x="6798690" y="2986104"/>
                <a:ext cx="713164" cy="472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236</a:t>
                </a:r>
              </a:p>
            </p:txBody>
          </p:sp>
          <p:sp>
            <p:nvSpPr>
              <p:cNvPr id="156" name="TextBox 155">
                <a:extLst>
                  <a:ext uri="{FF2B5EF4-FFF2-40B4-BE49-F238E27FC236}">
                    <a16:creationId xmlns:a16="http://schemas.microsoft.com/office/drawing/2014/main" id="{00F17215-EDD1-5349-BEBA-C7C12173044A}"/>
                  </a:ext>
                </a:extLst>
              </p:cNvPr>
              <p:cNvSpPr txBox="1"/>
              <p:nvPr/>
            </p:nvSpPr>
            <p:spPr>
              <a:xfrm>
                <a:off x="8691814" y="2982165"/>
                <a:ext cx="713164" cy="472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238</a:t>
                </a:r>
              </a:p>
            </p:txBody>
          </p:sp>
        </p:grpSp>
        <p:sp>
          <p:nvSpPr>
            <p:cNvPr id="167" name="TextBox 166">
              <a:extLst>
                <a:ext uri="{FF2B5EF4-FFF2-40B4-BE49-F238E27FC236}">
                  <a16:creationId xmlns:a16="http://schemas.microsoft.com/office/drawing/2014/main" id="{903968FC-5A87-184A-833C-8A4FC19CBC45}"/>
                </a:ext>
              </a:extLst>
            </p:cNvPr>
            <p:cNvSpPr txBox="1"/>
            <p:nvPr/>
          </p:nvSpPr>
          <p:spPr>
            <a:xfrm>
              <a:off x="976127" y="3452186"/>
              <a:ext cx="59503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600" dirty="0"/>
                <a:t>b)</a:t>
              </a:r>
            </a:p>
          </p:txBody>
        </p:sp>
        <p:sp>
          <p:nvSpPr>
            <p:cNvPr id="171" name="Rounded Rectangle 170">
              <a:extLst>
                <a:ext uri="{FF2B5EF4-FFF2-40B4-BE49-F238E27FC236}">
                  <a16:creationId xmlns:a16="http://schemas.microsoft.com/office/drawing/2014/main" id="{DF9A6E25-1E36-2847-BD1E-6C611297D830}"/>
                </a:ext>
              </a:extLst>
            </p:cNvPr>
            <p:cNvSpPr/>
            <p:nvPr/>
          </p:nvSpPr>
          <p:spPr>
            <a:xfrm>
              <a:off x="3496192" y="5087615"/>
              <a:ext cx="1044956" cy="64883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172" name="Rounded Rectangle 171">
              <a:extLst>
                <a:ext uri="{FF2B5EF4-FFF2-40B4-BE49-F238E27FC236}">
                  <a16:creationId xmlns:a16="http://schemas.microsoft.com/office/drawing/2014/main" id="{18A04FB1-BEC3-6544-B9F2-768B3354E2CF}"/>
                </a:ext>
              </a:extLst>
            </p:cNvPr>
            <p:cNvSpPr/>
            <p:nvPr/>
          </p:nvSpPr>
          <p:spPr>
            <a:xfrm>
              <a:off x="4639282" y="5087615"/>
              <a:ext cx="1044956" cy="64883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173" name="Rounded Rectangle 172">
              <a:extLst>
                <a:ext uri="{FF2B5EF4-FFF2-40B4-BE49-F238E27FC236}">
                  <a16:creationId xmlns:a16="http://schemas.microsoft.com/office/drawing/2014/main" id="{9114A51A-A70F-BD47-821E-6B62810E92F7}"/>
                </a:ext>
              </a:extLst>
            </p:cNvPr>
            <p:cNvSpPr/>
            <p:nvPr/>
          </p:nvSpPr>
          <p:spPr>
            <a:xfrm>
              <a:off x="8625361" y="5094442"/>
              <a:ext cx="1044956" cy="64883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175" name="TextBox 174">
            <a:extLst>
              <a:ext uri="{FF2B5EF4-FFF2-40B4-BE49-F238E27FC236}">
                <a16:creationId xmlns:a16="http://schemas.microsoft.com/office/drawing/2014/main" id="{7190D5E1-5E53-3545-99FA-5F2870D63542}"/>
              </a:ext>
            </a:extLst>
          </p:cNvPr>
          <p:cNvSpPr txBox="1"/>
          <p:nvPr/>
        </p:nvSpPr>
        <p:spPr>
          <a:xfrm>
            <a:off x="4602152" y="2543466"/>
            <a:ext cx="86754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108</a:t>
            </a: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E0D69D1B-749E-2E42-A15D-C0BE1A6D211F}"/>
              </a:ext>
            </a:extLst>
          </p:cNvPr>
          <p:cNvSpPr txBox="1"/>
          <p:nvPr/>
        </p:nvSpPr>
        <p:spPr>
          <a:xfrm>
            <a:off x="7692298" y="2560842"/>
            <a:ext cx="806631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111</a:t>
            </a: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B38C41D5-1776-B64A-B086-97209981488D}"/>
              </a:ext>
            </a:extLst>
          </p:cNvPr>
          <p:cNvSpPr txBox="1"/>
          <p:nvPr/>
        </p:nvSpPr>
        <p:spPr>
          <a:xfrm>
            <a:off x="3573909" y="5134299"/>
            <a:ext cx="86754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232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431724BE-C700-3143-91E5-ABD9B83CF454}"/>
              </a:ext>
            </a:extLst>
          </p:cNvPr>
          <p:cNvSpPr txBox="1"/>
          <p:nvPr/>
        </p:nvSpPr>
        <p:spPr>
          <a:xfrm>
            <a:off x="4730586" y="5136185"/>
            <a:ext cx="86754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233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1B5B2158-F013-964C-9714-F6F3A1C0F3FE}"/>
              </a:ext>
            </a:extLst>
          </p:cNvPr>
          <p:cNvSpPr txBox="1"/>
          <p:nvPr/>
        </p:nvSpPr>
        <p:spPr>
          <a:xfrm>
            <a:off x="8701040" y="5121695"/>
            <a:ext cx="86754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237</a:t>
            </a:r>
          </a:p>
        </p:txBody>
      </p:sp>
    </p:spTree>
    <p:extLst>
      <p:ext uri="{BB962C8B-B14F-4D97-AF65-F5344CB8AC3E}">
        <p14:creationId xmlns:p14="http://schemas.microsoft.com/office/powerpoint/2010/main" val="160143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" grpId="0" animBg="1"/>
      <p:bldP spid="176" grpId="0" animBg="1"/>
      <p:bldP spid="177" grpId="0" animBg="1"/>
      <p:bldP spid="179" grpId="0" animBg="1"/>
      <p:bldP spid="18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5E8A8F7-795F-3A4D-8843-213D56C793F1}"/>
              </a:ext>
            </a:extLst>
          </p:cNvPr>
          <p:cNvSpPr/>
          <p:nvPr/>
        </p:nvSpPr>
        <p:spPr>
          <a:xfrm>
            <a:off x="3456370" y="575781"/>
            <a:ext cx="1034386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7E0E8318-4328-AE42-9DCF-2F9CB4F52B70}"/>
              </a:ext>
            </a:extLst>
          </p:cNvPr>
          <p:cNvGrpSpPr/>
          <p:nvPr/>
        </p:nvGrpSpPr>
        <p:grpSpPr>
          <a:xfrm>
            <a:off x="2791766" y="528414"/>
            <a:ext cx="6903947" cy="584093"/>
            <a:chOff x="1183343" y="1464304"/>
            <a:chExt cx="6903947" cy="584093"/>
          </a:xfrm>
        </p:grpSpPr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46B185F9-C53A-094B-BE84-49EC6EBAA86B}"/>
                </a:ext>
              </a:extLst>
            </p:cNvPr>
            <p:cNvSpPr txBox="1"/>
            <p:nvPr/>
          </p:nvSpPr>
          <p:spPr>
            <a:xfrm>
              <a:off x="1952343" y="1525177"/>
              <a:ext cx="61349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Số</a:t>
              </a:r>
              <a:r>
                <a:rPr lang="en-US" sz="2800" dirty="0"/>
                <a:t> ?</a:t>
              </a:r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74309BA0-EF01-5644-B075-58CF159A554C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3</a:t>
              </a: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8A91D8AE-98B7-2343-9EB5-145CC8F398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7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196"/>
          <a:stretch/>
        </p:blipFill>
        <p:spPr>
          <a:xfrm>
            <a:off x="1016807" y="1226896"/>
            <a:ext cx="9431337" cy="510269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4A39B6E-E2A0-184A-8540-3B64C4B1462E}"/>
              </a:ext>
            </a:extLst>
          </p:cNvPr>
          <p:cNvSpPr txBox="1"/>
          <p:nvPr/>
        </p:nvSpPr>
        <p:spPr>
          <a:xfrm>
            <a:off x="9347786" y="2905780"/>
            <a:ext cx="785793" cy="523220"/>
          </a:xfrm>
          <a:prstGeom prst="rect">
            <a:avLst/>
          </a:prstGeom>
          <a:solidFill>
            <a:srgbClr val="FFFF00"/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r>
              <a:rPr lang="en-VN" sz="2800" b="1" dirty="0">
                <a:ln>
                  <a:solidFill>
                    <a:schemeClr val="bg1"/>
                  </a:solidFill>
                </a:ln>
              </a:rPr>
              <a:t>170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BBE3242-BC0A-1E4D-BAC0-2100B14CE70C}"/>
              </a:ext>
            </a:extLst>
          </p:cNvPr>
          <p:cNvSpPr txBox="1"/>
          <p:nvPr/>
        </p:nvSpPr>
        <p:spPr>
          <a:xfrm>
            <a:off x="9407975" y="5414464"/>
            <a:ext cx="785793" cy="523220"/>
          </a:xfrm>
          <a:prstGeom prst="rect">
            <a:avLst/>
          </a:prstGeom>
          <a:solidFill>
            <a:srgbClr val="FFFF00"/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r>
              <a:rPr lang="en-VN" sz="2800" b="1" dirty="0">
                <a:ln>
                  <a:solidFill>
                    <a:schemeClr val="bg1"/>
                  </a:solidFill>
                </a:ln>
              </a:rPr>
              <a:t>710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98DAAAD-2D17-B345-AF41-2ACF4C0C17CB}"/>
              </a:ext>
            </a:extLst>
          </p:cNvPr>
          <p:cNvSpPr txBox="1"/>
          <p:nvPr/>
        </p:nvSpPr>
        <p:spPr>
          <a:xfrm>
            <a:off x="9302816" y="1813649"/>
            <a:ext cx="785793" cy="523220"/>
          </a:xfrm>
          <a:prstGeom prst="rect">
            <a:avLst/>
          </a:prstGeom>
          <a:solidFill>
            <a:srgbClr val="92D050"/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r>
              <a:rPr lang="en-VN" sz="2800" b="1" dirty="0">
                <a:ln>
                  <a:solidFill>
                    <a:schemeClr val="bg1"/>
                  </a:solidFill>
                </a:ln>
              </a:rPr>
              <a:t>107</a:t>
            </a:r>
          </a:p>
        </p:txBody>
      </p:sp>
    </p:spTree>
    <p:extLst>
      <p:ext uri="{BB962C8B-B14F-4D97-AF65-F5344CB8AC3E}">
        <p14:creationId xmlns:p14="http://schemas.microsoft.com/office/powerpoint/2010/main" val="4167152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40" grpId="0" animBg="1"/>
      <p:bldP spid="4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7AF7405-ABA0-8847-8C6B-EF144C355084}"/>
              </a:ext>
            </a:extLst>
          </p:cNvPr>
          <p:cNvGrpSpPr/>
          <p:nvPr/>
        </p:nvGrpSpPr>
        <p:grpSpPr>
          <a:xfrm>
            <a:off x="2791766" y="528414"/>
            <a:ext cx="8287714" cy="570588"/>
            <a:chOff x="1183343" y="1464304"/>
            <a:chExt cx="8287714" cy="570588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DBB61BF-1FCE-6A42-911D-040ABD0DB57D}"/>
                </a:ext>
              </a:extLst>
            </p:cNvPr>
            <p:cNvSpPr txBox="1"/>
            <p:nvPr/>
          </p:nvSpPr>
          <p:spPr>
            <a:xfrm>
              <a:off x="1930644" y="1511671"/>
              <a:ext cx="75404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Viết</a:t>
              </a:r>
              <a:r>
                <a:rPr lang="en-US" sz="2800" dirty="0"/>
                <a:t>, </a:t>
              </a:r>
              <a:r>
                <a:rPr lang="en-US" sz="2800" dirty="0" err="1"/>
                <a:t>đọc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biết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đó</a:t>
              </a:r>
              <a:r>
                <a:rPr lang="en-US" sz="2800" dirty="0"/>
                <a:t> </a:t>
              </a:r>
              <a:r>
                <a:rPr lang="en-US" sz="2800" dirty="0" err="1"/>
                <a:t>gồm</a:t>
              </a:r>
              <a:r>
                <a:rPr lang="en-US" sz="2800" dirty="0"/>
                <a:t>:</a:t>
              </a: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8C4ABA50-7393-444F-844F-F3CA69A0FE6B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4</a:t>
              </a:r>
            </a:p>
          </p:txBody>
        </p:sp>
      </p:grpSp>
      <p:graphicFrame>
        <p:nvGraphicFramePr>
          <p:cNvPr id="44" name="Table 490">
            <a:extLst>
              <a:ext uri="{FF2B5EF4-FFF2-40B4-BE49-F238E27FC236}">
                <a16:creationId xmlns:a16="http://schemas.microsoft.com/office/drawing/2014/main" id="{9CCE76BA-FCF7-5544-BA95-35841149DD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6236741"/>
              </p:ext>
            </p:extLst>
          </p:nvPr>
        </p:nvGraphicFramePr>
        <p:xfrm>
          <a:off x="1401145" y="1354668"/>
          <a:ext cx="9160932" cy="47258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28722">
                  <a:extLst>
                    <a:ext uri="{9D8B030D-6E8A-4147-A177-3AD203B41FA5}">
                      <a16:colId xmlns:a16="http://schemas.microsoft.com/office/drawing/2014/main" val="2828112282"/>
                    </a:ext>
                  </a:extLst>
                </a:gridCol>
                <a:gridCol w="1303866">
                  <a:extLst>
                    <a:ext uri="{9D8B030D-6E8A-4147-A177-3AD203B41FA5}">
                      <a16:colId xmlns:a16="http://schemas.microsoft.com/office/drawing/2014/main" val="952112415"/>
                    </a:ext>
                  </a:extLst>
                </a:gridCol>
                <a:gridCol w="3128344">
                  <a:extLst>
                    <a:ext uri="{9D8B030D-6E8A-4147-A177-3AD203B41FA5}">
                      <a16:colId xmlns:a16="http://schemas.microsoft.com/office/drawing/2014/main" val="339309947"/>
                    </a:ext>
                  </a:extLst>
                </a:gridCol>
              </a:tblGrid>
              <a:tr h="757902"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Số gồm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Viết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Đọc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862058"/>
                  </a:ext>
                </a:extLst>
              </a:tr>
              <a:tr h="1001772"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7 trăm, 4 chục, 9 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749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bảy </a:t>
                      </a:r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trăm bốn mươi chín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7607564"/>
                  </a:ext>
                </a:extLst>
              </a:tr>
              <a:tr h="99205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1 trăm, 1 chục, 4 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114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một trăm mười bốn</a:t>
                      </a:r>
                      <a:endParaRPr lang="en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627883"/>
                  </a:ext>
                </a:extLst>
              </a:tr>
              <a:tr h="9870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5 trăm, 6 chục, 0 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560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năm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trăm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sáu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mươi</a:t>
                      </a:r>
                      <a:endParaRPr lang="en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4106989"/>
                  </a:ext>
                </a:extLst>
              </a:tr>
              <a:tr h="9870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8 trăm, 0 chục, 3 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803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t</a:t>
                      </a:r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ám trăm linh ba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880152"/>
                  </a:ext>
                </a:extLst>
              </a:tr>
            </a:tbl>
          </a:graphicData>
        </a:graphic>
      </p:graphicFrame>
      <p:sp>
        <p:nvSpPr>
          <p:cNvPr id="50" name="Rectangle 49">
            <a:extLst>
              <a:ext uri="{FF2B5EF4-FFF2-40B4-BE49-F238E27FC236}">
                <a16:creationId xmlns:a16="http://schemas.microsoft.com/office/drawing/2014/main" id="{C41FBA7A-6DF8-4842-9E65-E43A6A553FA1}"/>
              </a:ext>
            </a:extLst>
          </p:cNvPr>
          <p:cNvSpPr/>
          <p:nvPr/>
        </p:nvSpPr>
        <p:spPr>
          <a:xfrm>
            <a:off x="6382619" y="2222532"/>
            <a:ext cx="806520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BCE3E2B-4ADA-6942-B323-C26CC18EC6A5}"/>
              </a:ext>
            </a:extLst>
          </p:cNvPr>
          <p:cNvSpPr/>
          <p:nvPr/>
        </p:nvSpPr>
        <p:spPr>
          <a:xfrm>
            <a:off x="7682665" y="2222531"/>
            <a:ext cx="271288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CC0C7652-0A2F-A143-86CD-FD18A01F6598}"/>
              </a:ext>
            </a:extLst>
          </p:cNvPr>
          <p:cNvSpPr/>
          <p:nvPr/>
        </p:nvSpPr>
        <p:spPr>
          <a:xfrm>
            <a:off x="6264086" y="3220938"/>
            <a:ext cx="806520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A651741A-E6E1-BA40-BF44-F3761AFDD614}"/>
              </a:ext>
            </a:extLst>
          </p:cNvPr>
          <p:cNvSpPr/>
          <p:nvPr/>
        </p:nvSpPr>
        <p:spPr>
          <a:xfrm>
            <a:off x="7564132" y="3220937"/>
            <a:ext cx="271288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4C326B6C-A899-D941-ADBB-3A111CBCE994}"/>
              </a:ext>
            </a:extLst>
          </p:cNvPr>
          <p:cNvSpPr/>
          <p:nvPr/>
        </p:nvSpPr>
        <p:spPr>
          <a:xfrm>
            <a:off x="6360464" y="4205369"/>
            <a:ext cx="806520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366E991B-735F-4444-9B6D-544583B2A6F1}"/>
              </a:ext>
            </a:extLst>
          </p:cNvPr>
          <p:cNvSpPr/>
          <p:nvPr/>
        </p:nvSpPr>
        <p:spPr>
          <a:xfrm>
            <a:off x="7660510" y="4205368"/>
            <a:ext cx="271288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29F76329-60D8-3941-A53B-B8180F166308}"/>
              </a:ext>
            </a:extLst>
          </p:cNvPr>
          <p:cNvSpPr/>
          <p:nvPr/>
        </p:nvSpPr>
        <p:spPr>
          <a:xfrm>
            <a:off x="6291348" y="5165073"/>
            <a:ext cx="806520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9B867777-EE8F-5846-AB49-6C804EA9B0A8}"/>
              </a:ext>
            </a:extLst>
          </p:cNvPr>
          <p:cNvSpPr/>
          <p:nvPr/>
        </p:nvSpPr>
        <p:spPr>
          <a:xfrm>
            <a:off x="7591394" y="5165072"/>
            <a:ext cx="271288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04BD6D6F-4E16-CC41-9D80-EB5995C4AB7E}"/>
              </a:ext>
            </a:extLst>
          </p:cNvPr>
          <p:cNvGrpSpPr/>
          <p:nvPr/>
        </p:nvGrpSpPr>
        <p:grpSpPr>
          <a:xfrm>
            <a:off x="9039110" y="5079965"/>
            <a:ext cx="3329876" cy="1960957"/>
            <a:chOff x="9108510" y="2428407"/>
            <a:chExt cx="3329876" cy="1960957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8796C005-D7FF-0F4F-BB17-A6DDDD96F63E}"/>
                </a:ext>
              </a:extLst>
            </p:cNvPr>
            <p:cNvSpPr/>
            <p:nvPr/>
          </p:nvSpPr>
          <p:spPr>
            <a:xfrm>
              <a:off x="10747948" y="2428407"/>
              <a:ext cx="1573967" cy="1828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A1E3B775-C385-EC42-9AB8-A96478BB3B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4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3512" b="36343"/>
            <a:stretch/>
          </p:blipFill>
          <p:spPr>
            <a:xfrm>
              <a:off x="9108510" y="2468635"/>
              <a:ext cx="3329876" cy="19207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06135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211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1291</TotalTime>
  <Words>490</Words>
  <Application>Microsoft Office PowerPoint</Application>
  <PresentationFormat>Widescreen</PresentationFormat>
  <Paragraphs>154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UTM Cookies</vt:lpstr>
      <vt:lpstr>UTM Cooper Black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NK</cp:lastModifiedBy>
  <cp:revision>185</cp:revision>
  <dcterms:created xsi:type="dcterms:W3CDTF">2021-06-02T01:34:28Z</dcterms:created>
  <dcterms:modified xsi:type="dcterms:W3CDTF">2026-05-29T07:32:08Z</dcterms:modified>
</cp:coreProperties>
</file>