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9" r:id="rId2"/>
    <p:sldMasterId id="2147483691" r:id="rId3"/>
    <p:sldMasterId id="2147483703" r:id="rId4"/>
  </p:sldMasterIdLst>
  <p:notesMasterIdLst>
    <p:notesMasterId r:id="rId27"/>
  </p:notesMasterIdLst>
  <p:sldIdLst>
    <p:sldId id="492" r:id="rId5"/>
    <p:sldId id="493" r:id="rId6"/>
    <p:sldId id="494" r:id="rId7"/>
    <p:sldId id="495" r:id="rId8"/>
    <p:sldId id="496" r:id="rId9"/>
    <p:sldId id="497" r:id="rId10"/>
    <p:sldId id="499" r:id="rId11"/>
    <p:sldId id="261" r:id="rId12"/>
    <p:sldId id="500" r:id="rId13"/>
    <p:sldId id="507" r:id="rId14"/>
    <p:sldId id="501" r:id="rId15"/>
    <p:sldId id="502" r:id="rId16"/>
    <p:sldId id="503" r:id="rId17"/>
    <p:sldId id="504" r:id="rId18"/>
    <p:sldId id="505" r:id="rId19"/>
    <p:sldId id="506" r:id="rId20"/>
    <p:sldId id="301" r:id="rId21"/>
    <p:sldId id="498" r:id="rId22"/>
    <p:sldId id="286" r:id="rId23"/>
    <p:sldId id="287" r:id="rId24"/>
    <p:sldId id="288" r:id="rId25"/>
    <p:sldId id="27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8687F3-EC82-497E-A0B6-873B588EF0D9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52EB8C-EAEE-469A-B3AD-DA0D3B923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2508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E73BB8-2388-4A37-BAE3-13E3D3F1EDF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9014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6254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pattFill prst="ltVert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9" y="-1314"/>
            <a:ext cx="12193057" cy="68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1316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000">
        <p15:prstTrans prst="drape"/>
      </p:transition>
    </mc:Choice>
    <mc:Fallback xmlns="">
      <p:transition spd="slow" advTm="4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BDA86-0968-4DFD-A3F1-2B728153A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6053AE-2048-4C9D-A74B-B55E49D764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49F789-211B-4DDB-9223-C582B364E5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4D70FC-DC5F-44F7-8F0B-F540821C1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745741-3AA7-4F32-B2D5-0F1040D73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D20DF8-2704-4470-B445-CC9779D62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196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BCF71-CB77-4F03-BC32-14319BBF7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A490A0-C51F-4AEA-8900-201015D5EF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449F79-BA40-4669-BDB5-4CF0ACC75C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E9179D-F2A1-4F22-ABCB-2A69C88D6A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8B8E59-2F19-46FB-820D-36F8DD000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62DF71-C6F9-4FA4-B13D-E640E0D6A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9E5557-9DB2-4ADE-B31F-BF42A1A22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B5B0B1-BF82-487B-BE78-776B68079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8624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BDE6F-DBA5-4CF4-AA47-E05B2CCF4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DDBB63-5AEE-4882-9EB0-5E8E68686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D19861-E5C6-4BA0-A4A6-EEDD9B0F4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F3AEE9-6D0D-4A71-AA13-07D836D6E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9980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8AAA8F-E5D2-4AB8-B7DB-DDF42903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84748D-DF3D-4127-909B-3E43458FD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79C680-8827-4BD3-8FE3-0D54C76F8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8183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5FF94-436A-412F-84C1-836747AAF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12F8F-0711-41AE-BF03-C0D7BBD92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28A8E2-9F3E-48D3-8981-514BE48AD1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BA8338-B490-4D53-9E69-5D3C1CE52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4464D9-9948-4987-9527-7C89BE2CF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B9BE96-2774-44F2-9A52-CC432BB43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4419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1A344-4DCB-4165-B0D2-87150D39B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7388E4-A740-4980-A0E9-9AD8402C6B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8F599F-ABCB-4BFB-8BE6-11DAD797E0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0273A7-C200-4F09-B06F-168C937E3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028CF3-21CB-4154-9EA8-1043F5D40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F1860E-32BB-4C34-B8E0-E4755875E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5326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1215E-606B-4129-BBEF-C8376E46D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EFDB52-12F3-45A3-A26C-390DAAF4DD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F9281-6579-4DDB-BE14-308073199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8D1AA-2EA8-4F20-B9F4-796E879C0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70E073-870C-4E04-BC1D-F0BFC7FCA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9288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BF1693-B64D-4BE7-B234-F3A5415063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612CAB-FFA6-4320-8E38-681C6B30AD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DF1C58-7E87-4235-A9AF-20B023989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7808EF-D98E-4B6E-8637-78A6D8247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49F90-C46F-4CEA-ACC9-DE6F687EB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466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471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523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pattFill prst="ltVert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2"/>
          <a:srcRect l="2504" t="3711" r="2342" b="39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五角星 14"/>
          <p:cNvSpPr/>
          <p:nvPr userDrawn="1"/>
        </p:nvSpPr>
        <p:spPr>
          <a:xfrm>
            <a:off x="508000" y="381000"/>
            <a:ext cx="508000" cy="508000"/>
          </a:xfrm>
          <a:prstGeom prst="star5">
            <a:avLst>
              <a:gd name="adj" fmla="val 21917"/>
              <a:gd name="hf" fmla="val 105146"/>
              <a:gd name="vf" fmla="val 11055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706787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000">
        <p15:prstTrans prst="drape"/>
      </p:transition>
    </mc:Choice>
    <mc:Fallback xmlns="">
      <p:transition spd="slow" advTm="4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90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519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515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9851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803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346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93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966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690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E069C-371B-FA67-3A13-049DBE38F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562F91-50B8-B3F0-177A-C2A5BAB5D4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3B0450-BC2E-EFBC-D9AF-C49C1AD89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8338A8-6303-22DB-D207-6B6034B02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79D890-625F-6628-2458-667833C8F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97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bg>
      <p:bgPr>
        <a:pattFill prst="ltVert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2"/>
          <a:srcRect l="2504" t="3711" r="2342" b="39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4B80CD9C-69E5-4166-9200-5235928C877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81115" y="425454"/>
            <a:ext cx="4270419" cy="50276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 algn="l"/>
            <a:r>
              <a:rPr lang="zh-CN" altLang="en-US" sz="2667" b="0" dirty="0">
                <a:solidFill>
                  <a:schemeClr val="accent1"/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珍惜时间的名人名言</a:t>
            </a:r>
          </a:p>
        </p:txBody>
      </p:sp>
      <p:sp>
        <p:nvSpPr>
          <p:cNvPr id="15" name="五角星 14"/>
          <p:cNvSpPr/>
          <p:nvPr userDrawn="1"/>
        </p:nvSpPr>
        <p:spPr>
          <a:xfrm>
            <a:off x="508000" y="381000"/>
            <a:ext cx="508000" cy="508000"/>
          </a:xfrm>
          <a:prstGeom prst="star5">
            <a:avLst>
              <a:gd name="adj" fmla="val 21917"/>
              <a:gd name="hf" fmla="val 105146"/>
              <a:gd name="vf" fmla="val 11055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31271390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000">
        <p15:prstTrans prst="drape"/>
      </p:transition>
    </mc:Choice>
    <mc:Fallback xmlns="">
      <p:transition spd="slow" advTm="400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E88E6-E7C9-EB7E-A52A-081487229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F21E1-E974-3AF3-5555-ED91CE6E14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08B44-A380-2F4D-53E0-596F98EA4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181D3-CB13-7BC7-CEC1-0CF3C2953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B007F-FB27-8AFD-2749-56E322FEB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68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76020-F942-9D51-5DDB-5AE758F1B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D61827-1E4F-5A98-3316-52BF13B67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FF8BCF-7E55-3875-DFCB-832A022AD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AA55F2-95BC-EF7B-A82F-108C49044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E79F0-9941-3AE0-81FF-DFAAD53B1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81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BCBB0-9A16-F2C4-F4F3-3E04E1B00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D2203-ACFB-708C-7373-874D222C04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2ED620-D0EE-25EA-B157-7B9C93BD42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3C514D-29DC-D7BF-C0C0-E71557857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C00214-FE81-EE80-39F4-AD0A261C1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D6DFCE-4C1A-2149-49C7-CA8436C54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529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90A1A-0432-9880-232A-AEBD929DD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FBC9A0-4AA6-93D5-8E1D-FDCEC89046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EF4CB-BD0E-0D1B-4680-E453DF3E39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5405A1-1920-D78B-D7D1-71E7A6835E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1AF4DD-3B4C-7483-C012-6D86BE9FB8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DB491A-6042-8D4B-A105-8570A3772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F73BE3-648F-F6C5-B1A3-482E8614F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A610A9-E349-D863-E8BF-D0EC61AD5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3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54FCE-9AFB-CAD6-F732-D67F0FA70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E04188-90C7-72E5-AB95-68F792BF8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28F934-A868-D465-EBBE-E289272B0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AF4BF7-A12D-640F-4448-D3AFB2882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794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BD6FA0-176E-204C-7718-C308FCB21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715F16-EA32-BF37-A5BD-CBF4CD4D7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C4D6E9-48BA-9CB4-C4FC-97A1DDD84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50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39588-354B-0DEA-65E8-CA8A44202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AAC32A-513F-FB6F-BF22-8201A32FF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AA64CA-788E-925B-40EB-2F66079BD7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2A23B0-749F-1FB2-55D4-64431A8B6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80D460-98D0-8F29-D021-C943C279A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DF3147-01E7-E0E7-5472-745657106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02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307D8-9EF3-5AD5-AD07-BF49FDDD2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B1E038-2FCA-D785-363B-6CBFF2414E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711BC3-C59C-8E83-696C-C9EF5B3FB6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27B6B6-547B-1C8B-77E1-EFF10B77C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BAA0E6-14FA-9A01-54CB-3BBD39B66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D96A43-486A-CF81-FA0A-05BBC1168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261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42B34-A576-2EE6-92FE-17812127B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3B15C-DC3C-66A3-9879-9A3B325FE9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C4DDC0-26DD-BA59-0597-0B2FEEDCC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06403B-B931-DD15-C960-A4E8BE053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58C880-EB52-40E5-41C6-E89857038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57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6D468B-43C8-AA2D-51CD-4611A81DDC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2EF7FA-D308-7168-CA0C-3DE8E1C6E4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5268D-804A-FE16-2CC7-E8DD635AE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D6BB38-C90A-44B5-3827-612AD90D7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FE178-DA7F-E93B-0507-8A4B23EDC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746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bg>
      <p:bgPr>
        <a:pattFill prst="ltVert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2"/>
          <a:srcRect l="2504" t="3711" r="2342" b="39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4B80CD9C-69E5-4166-9200-5235928C877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81115" y="425454"/>
            <a:ext cx="4270419" cy="50276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 algn="l"/>
            <a:r>
              <a:rPr lang="zh-CN" altLang="en-US" sz="2667" b="0" dirty="0">
                <a:solidFill>
                  <a:schemeClr val="accent1"/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如何安排和管理时间？</a:t>
            </a:r>
          </a:p>
        </p:txBody>
      </p:sp>
      <p:sp>
        <p:nvSpPr>
          <p:cNvPr id="15" name="五角星 14"/>
          <p:cNvSpPr/>
          <p:nvPr userDrawn="1"/>
        </p:nvSpPr>
        <p:spPr>
          <a:xfrm>
            <a:off x="508000" y="381000"/>
            <a:ext cx="508000" cy="508000"/>
          </a:xfrm>
          <a:prstGeom prst="star5">
            <a:avLst>
              <a:gd name="adj" fmla="val 21917"/>
              <a:gd name="hf" fmla="val 105146"/>
              <a:gd name="vf" fmla="val 11055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15731571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000">
        <p15:prstTrans prst="drape"/>
      </p:transition>
    </mc:Choice>
    <mc:Fallback xmlns="">
      <p:transition spd="slow" advTm="4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pattFill prst="ltVert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2"/>
          <a:srcRect l="2504" t="3711" r="2342" b="39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020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000">
        <p15:prstTrans prst="drape"/>
      </p:transition>
    </mc:Choice>
    <mc:Fallback xmlns="">
      <p:transition spd="slow" advTm="4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AD8240-3148-4746-BA4B-7B32B016BA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51CC32A-496B-42D5-8EC6-30D10EB5C1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0F25E7C-B1D9-4999-8D1F-ED84C4EE9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18A7BBD-E847-449A-AA53-B3DBD3F53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910074-A50B-4F6C-9D3A-997C16815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4033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000">
        <p15:prstTrans prst="drape"/>
      </p:transition>
    </mc:Choice>
    <mc:Fallback xmlns="">
      <p:transition spd="slow" advTm="4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A327F-81D7-4126-85C5-15C0D509BB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74B581-A09A-410F-BC05-62E1F9C735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74BAC-7B84-458D-9220-7C126DDA9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71C044-E3E0-44C2-86DB-D84B22E14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D54D6F-0E8A-47AF-A09B-F2A629800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53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CC0BE-12BB-43E1-9ABB-4151FECDA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DC680-3B9C-4C51-9AA7-2101391113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482F4-FB21-4DCF-AD00-C1C0CCB28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30D3C-9B85-4CD9-9393-9EFF2692E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AFBD30-EFB0-4176-9CDC-50BEC0462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650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4186A-0217-440C-86C5-1B9CB609A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33E21A-AD8E-46F3-85B2-6849C50C45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C4DE9-5A2C-486A-BFAD-1507940F9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D6435-106F-4ACF-BC86-79B280322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BBA3E-1A6C-4349-AEC8-646AD2CD5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0506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EB1B6A-AEF1-4ACD-BD61-958570690F55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6CB991-6BD3-42F2-8A94-1903E94254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4701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000">
        <p15:prstTrans prst="drape"/>
      </p:transition>
    </mc:Choice>
    <mc:Fallback xmlns="">
      <p:transition spd="slow" advTm="4000">
        <p:fade/>
      </p:transition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3BC105-C927-4B7D-9C20-2397A3D17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785D4D-BC54-4E9D-9653-58F04679A5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9A542E-D4BC-4D77-BDB8-A0222C985C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A0DE9-F4C7-4771-962B-1B3FE4A01F17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549D8C-4723-4B8F-8424-356BA2EFDE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BE3723-E55B-4156-A1E2-983B2D4858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234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4D9328E5-5ABF-D897-64A2-5A244AF2F5A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9327" y="-300672"/>
            <a:ext cx="1889327" cy="188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230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017550-A445-1591-E0A9-20E61B8B3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15E69-A6D5-B65C-8549-9B2A83F958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D469A2-0559-9C54-0137-80A58C364C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0B64C3-5CEF-49A8-B7BF-3FBFBF1EE644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49EA8-DC73-FB30-EDDE-4995F56985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EAEA14-848B-8631-0DFA-34CDDC1303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D0B8184D-C332-DC20-7FB2-B2E27312243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3574" y="-248699"/>
            <a:ext cx="1812506" cy="181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526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4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1.png"/><Relationship Id="rId5" Type="http://schemas.microsoft.com/office/2007/relationships/hdphoto" Target="../media/hdphoto4.wdp"/><Relationship Id="rId10" Type="http://schemas.openxmlformats.org/officeDocument/2006/relationships/image" Target="../media/image45.png"/><Relationship Id="rId4" Type="http://schemas.openxmlformats.org/officeDocument/2006/relationships/image" Target="../media/image35.png"/><Relationship Id="rId9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5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5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5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8.png"/><Relationship Id="rId5" Type="http://schemas.openxmlformats.org/officeDocument/2006/relationships/image" Target="../media/image49.png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2.png"/><Relationship Id="rId4" Type="http://schemas.openxmlformats.org/officeDocument/2006/relationships/image" Target="../media/image61.sv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5.png"/><Relationship Id="rId5" Type="http://schemas.openxmlformats.org/officeDocument/2006/relationships/image" Target="../media/image64.svg"/><Relationship Id="rId4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35.png"/><Relationship Id="rId7" Type="http://schemas.openxmlformats.org/officeDocument/2006/relationships/image" Target="../media/image68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7.svg"/><Relationship Id="rId5" Type="http://schemas.openxmlformats.org/officeDocument/2006/relationships/image" Target="../media/image66.pn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slide" Target="slide6.xml"/><Relationship Id="rId17" Type="http://schemas.openxmlformats.org/officeDocument/2006/relationships/slide" Target="slide7.xml"/><Relationship Id="rId2" Type="http://schemas.openxmlformats.org/officeDocument/2006/relationships/audio" Target="../media/audio1.wav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3.xml"/><Relationship Id="rId11" Type="http://schemas.openxmlformats.org/officeDocument/2006/relationships/image" Target="../media/image15.png"/><Relationship Id="rId5" Type="http://schemas.openxmlformats.org/officeDocument/2006/relationships/image" Target="../media/image12.gif"/><Relationship Id="rId15" Type="http://schemas.openxmlformats.org/officeDocument/2006/relationships/image" Target="../media/image17.png"/><Relationship Id="rId10" Type="http://schemas.openxmlformats.org/officeDocument/2006/relationships/slide" Target="slide4.xml"/><Relationship Id="rId4" Type="http://schemas.openxmlformats.org/officeDocument/2006/relationships/image" Target="../media/image11.png"/><Relationship Id="rId9" Type="http://schemas.openxmlformats.org/officeDocument/2006/relationships/image" Target="../media/image14.png"/><Relationship Id="rId14" Type="http://schemas.openxmlformats.org/officeDocument/2006/relationships/slide" Target="slide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35.png"/><Relationship Id="rId7" Type="http://schemas.openxmlformats.org/officeDocument/2006/relationships/image" Target="../media/image70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7.svg"/><Relationship Id="rId5" Type="http://schemas.openxmlformats.org/officeDocument/2006/relationships/image" Target="../media/image66.png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35.png"/><Relationship Id="rId7" Type="http://schemas.openxmlformats.org/officeDocument/2006/relationships/image" Target="../media/image71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7.svg"/><Relationship Id="rId5" Type="http://schemas.openxmlformats.org/officeDocument/2006/relationships/image" Target="../media/image66.png"/><Relationship Id="rId4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jpg"/><Relationship Id="rId5" Type="http://schemas.openxmlformats.org/officeDocument/2006/relationships/image" Target="../media/image20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slide" Target="slide2.xml"/><Relationship Id="rId4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slide" Target="slide2.xml"/><Relationship Id="rId4" Type="http://schemas.openxmlformats.org/officeDocument/2006/relationships/image" Target="../media/image2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slide" Target="slide2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32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microsoft.com/office/2007/relationships/hdphoto" Target="../media/hdphoto4.wdp"/><Relationship Id="rId7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B88315D-DF6A-46ED-A566-D9FEB9733B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201" y="806514"/>
            <a:ext cx="7908031" cy="1983252"/>
          </a:xfrm>
          <a:prstGeom prst="rect">
            <a:avLst/>
          </a:prstGeom>
        </p:spPr>
      </p:pic>
      <p:pic>
        <p:nvPicPr>
          <p:cNvPr id="12" name="图片 1">
            <a:extLst>
              <a:ext uri="{FF2B5EF4-FFF2-40B4-BE49-F238E27FC236}">
                <a16:creationId xmlns:a16="http://schemas.microsoft.com/office/drawing/2014/main" id="{B8575100-D86F-4FA4-BB22-15A02BBBFA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384"/>
          <a:stretch/>
        </p:blipFill>
        <p:spPr>
          <a:xfrm>
            <a:off x="711200" y="2702506"/>
            <a:ext cx="1870133" cy="3771252"/>
          </a:xfrm>
          <a:prstGeom prst="rect">
            <a:avLst/>
          </a:prstGeom>
        </p:spPr>
      </p:pic>
      <p:pic>
        <p:nvPicPr>
          <p:cNvPr id="13" name="图片 3">
            <a:extLst>
              <a:ext uri="{FF2B5EF4-FFF2-40B4-BE49-F238E27FC236}">
                <a16:creationId xmlns:a16="http://schemas.microsoft.com/office/drawing/2014/main" id="{2A3FE18B-70B4-4D09-ACC8-8ACD2EB966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50401" y="2240315"/>
            <a:ext cx="2159769" cy="43023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9EE736-C14E-4A5E-9599-DA6F3302A79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8473" r="25393"/>
          <a:stretch/>
        </p:blipFill>
        <p:spPr>
          <a:xfrm>
            <a:off x="2689720" y="2578819"/>
            <a:ext cx="6535947" cy="29608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4C99316-86A0-4907-8936-67A2AB0F7C98}"/>
              </a:ext>
            </a:extLst>
          </p:cNvPr>
          <p:cNvSpPr txBox="1"/>
          <p:nvPr/>
        </p:nvSpPr>
        <p:spPr>
          <a:xfrm>
            <a:off x="3739267" y="4078800"/>
            <a:ext cx="548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4800" dirty="0">
                <a:ln w="19050">
                  <a:solidFill>
                    <a:prstClr val="white"/>
                  </a:solidFill>
                </a:ln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utura Extra" panose="02040603050506020204" pitchFamily="18" charset="0"/>
                <a:ea typeface="微软雅黑"/>
              </a:rPr>
              <a:t>MẢNH GHÉP</a:t>
            </a:r>
          </a:p>
        </p:txBody>
      </p:sp>
      <p:pic>
        <p:nvPicPr>
          <p:cNvPr id="9" name="Picture 6" descr="100+ hình ảnh doremon yasuo - hinhanhsieudep.net">
            <a:extLst>
              <a:ext uri="{FF2B5EF4-FFF2-40B4-BE49-F238E27FC236}">
                <a16:creationId xmlns:a16="http://schemas.microsoft.com/office/drawing/2014/main" id="{C54689D6-C4F1-4640-8F5B-1AD67795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011" y="2825646"/>
            <a:ext cx="5817655" cy="120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33731" y="4642306"/>
            <a:ext cx="1566212" cy="1900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90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8.33333E-7 2.59259E-6 L -8.33333E-7 -0.07222 " pathEditMode="relative" rAng="0" ptsTypes="AA">
                                      <p:cBhvr>
                                        <p:cTn id="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FCD9C28-531C-5F99-D7FB-8B1E04D37BB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B477E3-01C4-B2F5-5E81-033CC78536B0}"/>
              </a:ext>
            </a:extLst>
          </p:cNvPr>
          <p:cNvSpPr/>
          <p:nvPr/>
        </p:nvSpPr>
        <p:spPr>
          <a:xfrm>
            <a:off x="147145" y="121697"/>
            <a:ext cx="11897709" cy="6614605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D31BA2F8-AA89-48A3-44B9-CBC816D3C5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561" y="1074265"/>
            <a:ext cx="5985980" cy="5755750"/>
          </a:xfrm>
          <a:prstGeom prst="rect">
            <a:avLst/>
          </a:prstGeom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DF74CFDB-E5C9-8558-A57A-8D6539829311}"/>
              </a:ext>
            </a:extLst>
          </p:cNvPr>
          <p:cNvGrpSpPr/>
          <p:nvPr/>
        </p:nvGrpSpPr>
        <p:grpSpPr>
          <a:xfrm>
            <a:off x="5546116" y="2119306"/>
            <a:ext cx="152400" cy="3697066"/>
            <a:chOff x="5562600" y="2246534"/>
            <a:chExt cx="152400" cy="3697066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15E24ADA-B3AD-A8EA-69BD-2A5FC79F7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2246534"/>
              <a:ext cx="152400" cy="2177147"/>
            </a:xfrm>
            <a:prstGeom prst="rect">
              <a:avLst/>
            </a:prstGeom>
            <a:ln>
              <a:noFill/>
            </a:ln>
          </p:spPr>
        </p:pic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1C799F09-31D1-3A35-8773-16E599F0C697}"/>
                </a:ext>
              </a:extLst>
            </p:cNvPr>
            <p:cNvSpPr/>
            <p:nvPr/>
          </p:nvSpPr>
          <p:spPr>
            <a:xfrm>
              <a:off x="5562600" y="4419600"/>
              <a:ext cx="152400" cy="1524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4" name="Rectangle 63">
            <a:extLst>
              <a:ext uri="{FF2B5EF4-FFF2-40B4-BE49-F238E27FC236}">
                <a16:creationId xmlns:a16="http://schemas.microsoft.com/office/drawing/2014/main" id="{A810052B-350E-8492-D8B2-53264F32DB05}"/>
              </a:ext>
            </a:extLst>
          </p:cNvPr>
          <p:cNvSpPr/>
          <p:nvPr/>
        </p:nvSpPr>
        <p:spPr>
          <a:xfrm rot="19795885">
            <a:off x="5758466" y="3425728"/>
            <a:ext cx="1311650" cy="918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02C9F65A-12F3-DCCB-A281-27BF3CFC090B}"/>
              </a:ext>
            </a:extLst>
          </p:cNvPr>
          <p:cNvGrpSpPr/>
          <p:nvPr/>
        </p:nvGrpSpPr>
        <p:grpSpPr>
          <a:xfrm rot="7192377">
            <a:off x="4575939" y="3686248"/>
            <a:ext cx="2100957" cy="610410"/>
            <a:chOff x="4585186" y="3690411"/>
            <a:chExt cx="2100957" cy="610410"/>
          </a:xfrm>
        </p:grpSpPr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F1B544E8-2E3E-0AEA-FE81-1A3758D2B93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428718">
              <a:off x="5202466" y="3532923"/>
              <a:ext cx="150618" cy="1385177"/>
            </a:xfrm>
            <a:prstGeom prst="rect">
              <a:avLst/>
            </a:prstGeom>
          </p:spPr>
        </p:pic>
        <p:sp>
          <p:nvSpPr>
            <p:cNvPr id="67" name="Rectangle: Rounded Corners 66">
              <a:extLst>
                <a:ext uri="{FF2B5EF4-FFF2-40B4-BE49-F238E27FC236}">
                  <a16:creationId xmlns:a16="http://schemas.microsoft.com/office/drawing/2014/main" id="{C0B27FD4-5F78-F466-CF2E-367DC311B629}"/>
                </a:ext>
              </a:extLst>
            </p:cNvPr>
            <p:cNvSpPr/>
            <p:nvPr/>
          </p:nvSpPr>
          <p:spPr>
            <a:xfrm rot="14507436">
              <a:off x="6121509" y="3195182"/>
              <a:ext cx="69406" cy="105986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8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F4C1564D-BED1-3525-865D-46CD313C8E5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40195" y="1831180"/>
            <a:ext cx="609600" cy="609600"/>
          </a:xfrm>
          <a:prstGeom prst="rect">
            <a:avLst/>
          </a:prstGeom>
        </p:spPr>
      </p:pic>
      <p:pic>
        <p:nvPicPr>
          <p:cNvPr id="69" name="Google Shape;251;p8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ECFDDC16-04A0-CE3B-8086-FF4152F28CD6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14944" y="4665907"/>
            <a:ext cx="1516862" cy="2104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057A8089-3FD6-EFDD-5F9A-DDFA36486A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37340" y="-304800"/>
            <a:ext cx="609600" cy="609600"/>
          </a:xfrm>
          <a:prstGeom prst="rect">
            <a:avLst/>
          </a:prstGeom>
        </p:spPr>
      </p:pic>
      <p:pic>
        <p:nvPicPr>
          <p:cNvPr id="74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249FA8C2-4FFD-1661-E7DA-8364985E96B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7200" y="-857250"/>
            <a:ext cx="609600" cy="609600"/>
          </a:xfrm>
          <a:prstGeom prst="rect">
            <a:avLst/>
          </a:prstGeom>
        </p:spPr>
      </p:pic>
      <p:pic>
        <p:nvPicPr>
          <p:cNvPr id="75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3D05ED25-14E9-B058-DE05-D7E504B3F55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66800" y="-2133600"/>
            <a:ext cx="609600" cy="609600"/>
          </a:xfrm>
          <a:prstGeom prst="rect">
            <a:avLst/>
          </a:prstGeom>
        </p:spPr>
      </p:pic>
      <p:pic>
        <p:nvPicPr>
          <p:cNvPr id="80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7894F295-4464-8AD3-078C-B2F539142B8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75176" y="-986685"/>
            <a:ext cx="609600" cy="609600"/>
          </a:xfrm>
          <a:prstGeom prst="rect">
            <a:avLst/>
          </a:prstGeom>
        </p:spPr>
      </p:pic>
      <p:pic>
        <p:nvPicPr>
          <p:cNvPr id="81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BBCA6B99-3BD7-BE18-622C-186DB107570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657600" y="-1891636"/>
            <a:ext cx="609600" cy="609600"/>
          </a:xfrm>
          <a:prstGeom prst="rect">
            <a:avLst/>
          </a:prstGeom>
        </p:spPr>
      </p:pic>
      <p:pic>
        <p:nvPicPr>
          <p:cNvPr id="82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C16C3FE0-31CC-07BC-771C-B144AEC8F57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724400" y="-1789602"/>
            <a:ext cx="609600" cy="609600"/>
          </a:xfrm>
          <a:prstGeom prst="rect">
            <a:avLst/>
          </a:prstGeom>
        </p:spPr>
      </p:pic>
      <p:pic>
        <p:nvPicPr>
          <p:cNvPr id="83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F06DDF99-48C7-7F2F-50E0-03C4A32B2F6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324600" y="-1599102"/>
            <a:ext cx="609600" cy="609600"/>
          </a:xfrm>
          <a:prstGeom prst="rect">
            <a:avLst/>
          </a:prstGeom>
        </p:spPr>
      </p:pic>
      <p:pic>
        <p:nvPicPr>
          <p:cNvPr id="84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2C25D810-9C34-4B0A-12E5-7F0FEB91FD5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02224" y="-1559555"/>
            <a:ext cx="609600" cy="609600"/>
          </a:xfrm>
          <a:prstGeom prst="rect">
            <a:avLst/>
          </a:prstGeom>
        </p:spPr>
      </p:pic>
      <p:pic>
        <p:nvPicPr>
          <p:cNvPr id="85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23812A16-A52E-7510-00BD-15C16C811C7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10144" y="-1521455"/>
            <a:ext cx="609600" cy="609600"/>
          </a:xfrm>
          <a:prstGeom prst="rect">
            <a:avLst/>
          </a:prstGeom>
        </p:spPr>
      </p:pic>
      <p:pic>
        <p:nvPicPr>
          <p:cNvPr id="86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4571D5AB-E981-9680-08A0-458A596FB11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91970" y="-1332334"/>
            <a:ext cx="609600" cy="609600"/>
          </a:xfrm>
          <a:prstGeom prst="rect">
            <a:avLst/>
          </a:prstGeom>
        </p:spPr>
      </p:pic>
      <p:pic>
        <p:nvPicPr>
          <p:cNvPr id="87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2EA21D38-E47F-CFA5-93A2-B49E859258F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192000" y="-17762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443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94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994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994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3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994" fill="hold"/>
                                        <p:tgtEl>
                                          <p:spTgt spid="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4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994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994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994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7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994" fill="hold"/>
                                        <p:tgtEl>
                                          <p:spTgt spid="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994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994" fill="hold"/>
                                        <p:tgtEl>
                                          <p:spTgt spid="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9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1" dur="994" fill="hold"/>
                                        <p:tgtEl>
                                          <p:spTgt spid="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5"/>
                </p:tgtEl>
              </p:cMediaNode>
            </p:audio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5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6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A04050-1BDE-CC80-DAAB-67E84D8528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5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1ED8BAA-E5E7-C787-4A6C-96060FB7BF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2703" y="713568"/>
            <a:ext cx="4663844" cy="10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10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FCD9C28-531C-5F99-D7FB-8B1E04D37BB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B477E3-01C4-B2F5-5E81-033CC78536B0}"/>
              </a:ext>
            </a:extLst>
          </p:cNvPr>
          <p:cNvSpPr/>
          <p:nvPr/>
        </p:nvSpPr>
        <p:spPr>
          <a:xfrm>
            <a:off x="147145" y="121697"/>
            <a:ext cx="11897709" cy="6614605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A994DC5-1D3D-4BA6-59EA-7D80DEAC552D}"/>
              </a:ext>
            </a:extLst>
          </p:cNvPr>
          <p:cNvSpPr/>
          <p:nvPr/>
        </p:nvSpPr>
        <p:spPr>
          <a:xfrm>
            <a:off x="3095824" y="625817"/>
            <a:ext cx="523220" cy="523220"/>
          </a:xfrm>
          <a:prstGeom prst="ellips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C20839-0C14-42AD-19D6-F02F91917632}"/>
              </a:ext>
            </a:extLst>
          </p:cNvPr>
          <p:cNvSpPr txBox="1"/>
          <p:nvPr/>
        </p:nvSpPr>
        <p:spPr>
          <a:xfrm>
            <a:off x="3621942" y="631099"/>
            <a:ext cx="5240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bạn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làm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gì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lúc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mấy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giờ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812799-5E3A-403F-9A5C-5CD262AD64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87" y="1660760"/>
            <a:ext cx="5095875" cy="36671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B14152-6526-7E7A-A09C-3F8B8CF37F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1275" y="1660760"/>
            <a:ext cx="4803805" cy="36729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67DCF59-9FA6-01DD-4D3A-94165CB5B41F}"/>
              </a:ext>
            </a:extLst>
          </p:cNvPr>
          <p:cNvSpPr txBox="1"/>
          <p:nvPr/>
        </p:nvSpPr>
        <p:spPr>
          <a:xfrm>
            <a:off x="357187" y="5524499"/>
            <a:ext cx="53578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8098E6C-0110-6E2A-1927-DB8DE406F163}"/>
              </a:ext>
            </a:extLst>
          </p:cNvPr>
          <p:cNvCxnSpPr/>
          <p:nvPr/>
        </p:nvCxnSpPr>
        <p:spPr>
          <a:xfrm>
            <a:off x="3357434" y="2314575"/>
            <a:ext cx="614491" cy="38112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D000808-F289-3128-8C55-CF7B8130151C}"/>
              </a:ext>
            </a:extLst>
          </p:cNvPr>
          <p:cNvCxnSpPr>
            <a:cxnSpLocks/>
          </p:cNvCxnSpPr>
          <p:nvPr/>
        </p:nvCxnSpPr>
        <p:spPr>
          <a:xfrm>
            <a:off x="4470384" y="1539737"/>
            <a:ext cx="0" cy="69863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8A2F836-6F39-AD69-B138-D4926ACCCBE1}"/>
              </a:ext>
            </a:extLst>
          </p:cNvPr>
          <p:cNvCxnSpPr/>
          <p:nvPr/>
        </p:nvCxnSpPr>
        <p:spPr>
          <a:xfrm>
            <a:off x="9327549" y="2238375"/>
            <a:ext cx="614491" cy="38112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3C93853-80B2-194E-B295-5772A38772F6}"/>
              </a:ext>
            </a:extLst>
          </p:cNvPr>
          <p:cNvCxnSpPr>
            <a:cxnSpLocks/>
          </p:cNvCxnSpPr>
          <p:nvPr/>
        </p:nvCxnSpPr>
        <p:spPr>
          <a:xfrm>
            <a:off x="10316674" y="1615937"/>
            <a:ext cx="0" cy="69863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8AA9C290-1360-88E9-0072-DA98D61A0037}"/>
              </a:ext>
            </a:extLst>
          </p:cNvPr>
          <p:cNvSpPr txBox="1"/>
          <p:nvPr/>
        </p:nvSpPr>
        <p:spPr>
          <a:xfrm>
            <a:off x="6633368" y="5524498"/>
            <a:ext cx="5196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trưa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BD25136-E4D6-2C2B-BEEB-C0386AEB80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574" y="167358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652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FCD9C28-531C-5F99-D7FB-8B1E04D37BB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B477E3-01C4-B2F5-5E81-033CC78536B0}"/>
              </a:ext>
            </a:extLst>
          </p:cNvPr>
          <p:cNvSpPr/>
          <p:nvPr/>
        </p:nvSpPr>
        <p:spPr>
          <a:xfrm>
            <a:off x="147145" y="121697"/>
            <a:ext cx="11897709" cy="6614605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DB4243D-3E6F-28E9-7F89-B10DA5942C20}"/>
              </a:ext>
            </a:extLst>
          </p:cNvPr>
          <p:cNvSpPr/>
          <p:nvPr/>
        </p:nvSpPr>
        <p:spPr>
          <a:xfrm>
            <a:off x="3095824" y="625817"/>
            <a:ext cx="523220" cy="523220"/>
          </a:xfrm>
          <a:prstGeom prst="ellips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85EF5B8-824E-6698-0E79-DF9BF3C6096F}"/>
              </a:ext>
            </a:extLst>
          </p:cNvPr>
          <p:cNvSpPr txBox="1"/>
          <p:nvPr/>
        </p:nvSpPr>
        <p:spPr>
          <a:xfrm>
            <a:off x="3621942" y="631099"/>
            <a:ext cx="5240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14521E3-20F2-60D5-0B03-31B18DB4EC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996" y="1660760"/>
            <a:ext cx="4574256" cy="36671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32B2C47-FDD5-1522-B5A7-4E6A71E6B9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91275" y="1731005"/>
            <a:ext cx="4891388" cy="359688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5F6333F-3BBF-5E34-0D9B-9F8DBE07CB7C}"/>
              </a:ext>
            </a:extLst>
          </p:cNvPr>
          <p:cNvSpPr txBox="1"/>
          <p:nvPr/>
        </p:nvSpPr>
        <p:spPr>
          <a:xfrm>
            <a:off x="333375" y="5494313"/>
            <a:ext cx="586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bóng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lúc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5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giờ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chiều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4D58C67-3579-9CC2-EA3A-61365AA0C944}"/>
              </a:ext>
            </a:extLst>
          </p:cNvPr>
          <p:cNvCxnSpPr>
            <a:cxnSpLocks/>
          </p:cNvCxnSpPr>
          <p:nvPr/>
        </p:nvCxnSpPr>
        <p:spPr>
          <a:xfrm flipH="1">
            <a:off x="4669314" y="2536783"/>
            <a:ext cx="454497" cy="42687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ADA73B1-D87D-40C9-45E9-549CA5D37863}"/>
              </a:ext>
            </a:extLst>
          </p:cNvPr>
          <p:cNvCxnSpPr>
            <a:cxnSpLocks/>
          </p:cNvCxnSpPr>
          <p:nvPr/>
        </p:nvCxnSpPr>
        <p:spPr>
          <a:xfrm>
            <a:off x="4403709" y="1362172"/>
            <a:ext cx="0" cy="69863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5E94971-4234-D1FA-B839-FDBB94F3D3E4}"/>
              </a:ext>
            </a:extLst>
          </p:cNvPr>
          <p:cNvCxnSpPr/>
          <p:nvPr/>
        </p:nvCxnSpPr>
        <p:spPr>
          <a:xfrm>
            <a:off x="9264570" y="2060810"/>
            <a:ext cx="614491" cy="38112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1BC8B3D-973F-6D2A-6CAD-CAC6331B842F}"/>
              </a:ext>
            </a:extLst>
          </p:cNvPr>
          <p:cNvCxnSpPr>
            <a:cxnSpLocks/>
          </p:cNvCxnSpPr>
          <p:nvPr/>
        </p:nvCxnSpPr>
        <p:spPr>
          <a:xfrm>
            <a:off x="10288099" y="1552736"/>
            <a:ext cx="0" cy="69863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53007DF2-DD0C-A7E9-45AE-1907AE09F099}"/>
              </a:ext>
            </a:extLst>
          </p:cNvPr>
          <p:cNvSpPr txBox="1"/>
          <p:nvPr/>
        </p:nvSpPr>
        <p:spPr>
          <a:xfrm>
            <a:off x="6633368" y="5524498"/>
            <a:ext cx="5196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ngủ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lúc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10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giờ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tối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414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FCD9C28-531C-5F99-D7FB-8B1E04D37BB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B477E3-01C4-B2F5-5E81-033CC78536B0}"/>
              </a:ext>
            </a:extLst>
          </p:cNvPr>
          <p:cNvSpPr/>
          <p:nvPr/>
        </p:nvSpPr>
        <p:spPr>
          <a:xfrm>
            <a:off x="147145" y="121697"/>
            <a:ext cx="11897709" cy="6614605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1A0D059-6A04-3035-2A30-C10F1E1A9DBD}"/>
              </a:ext>
            </a:extLst>
          </p:cNvPr>
          <p:cNvSpPr/>
          <p:nvPr/>
        </p:nvSpPr>
        <p:spPr>
          <a:xfrm>
            <a:off x="3095824" y="625817"/>
            <a:ext cx="523220" cy="523220"/>
          </a:xfrm>
          <a:prstGeom prst="ellips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BAC533-E26B-DC09-9FB8-BE62648718D4}"/>
              </a:ext>
            </a:extLst>
          </p:cNvPr>
          <p:cNvSpPr txBox="1"/>
          <p:nvPr/>
        </p:nvSpPr>
        <p:spPr>
          <a:xfrm>
            <a:off x="3621942" y="631099"/>
            <a:ext cx="5240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002060"/>
                </a:solidFill>
                <a:latin typeface="Arial"/>
              </a:rPr>
              <a:t>Đồng</a:t>
            </a:r>
            <a:r>
              <a:rPr lang="en-US" sz="2800" b="1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/>
              </a:rPr>
              <a:t>hồ</a:t>
            </a:r>
            <a:r>
              <a:rPr lang="en-US" sz="2800" b="1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/>
              </a:rPr>
              <a:t>chỉ</a:t>
            </a:r>
            <a:r>
              <a:rPr lang="en-US" sz="2800" b="1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/>
              </a:rPr>
              <a:t>mấy</a:t>
            </a:r>
            <a:r>
              <a:rPr lang="en-US" sz="2800" b="1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/>
              </a:rPr>
              <a:t>giờ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05BB355-8F3B-B53B-680C-9688590993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574" y="167358"/>
            <a:ext cx="2325467" cy="11627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35362A7-6EC2-124E-1916-88EBFBD413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037" y="1909237"/>
            <a:ext cx="3076699" cy="290088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3CF65DF-0CA6-4DE4-E444-3C4DA9D3FB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7224" y="1958071"/>
            <a:ext cx="2962275" cy="286823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537F5AE-9C08-3283-C0D8-95EA59632F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1525" y="1984450"/>
            <a:ext cx="2962274" cy="284185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02FBE5B-6D31-E654-4179-D5A74B21A7D0}"/>
              </a:ext>
            </a:extLst>
          </p:cNvPr>
          <p:cNvSpPr txBox="1"/>
          <p:nvPr/>
        </p:nvSpPr>
        <p:spPr>
          <a:xfrm>
            <a:off x="1110734" y="4921063"/>
            <a:ext cx="20827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giờ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84456FA-6B1E-C2CC-E530-E8050D484869}"/>
              </a:ext>
            </a:extLst>
          </p:cNvPr>
          <p:cNvSpPr txBox="1"/>
          <p:nvPr/>
        </p:nvSpPr>
        <p:spPr>
          <a:xfrm>
            <a:off x="5492234" y="4908176"/>
            <a:ext cx="20827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giờ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A46B9DA-A20C-9BF7-82F1-BB5A8383F54A}"/>
              </a:ext>
            </a:extLst>
          </p:cNvPr>
          <p:cNvSpPr txBox="1"/>
          <p:nvPr/>
        </p:nvSpPr>
        <p:spPr>
          <a:xfrm>
            <a:off x="9271030" y="4919309"/>
            <a:ext cx="20827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giờ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69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/>
      <p:bldP spid="21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FCD9C28-531C-5F99-D7FB-8B1E04D37BB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B477E3-01C4-B2F5-5E81-033CC78536B0}"/>
              </a:ext>
            </a:extLst>
          </p:cNvPr>
          <p:cNvSpPr/>
          <p:nvPr/>
        </p:nvSpPr>
        <p:spPr>
          <a:xfrm>
            <a:off x="147145" y="121697"/>
            <a:ext cx="11897709" cy="6614605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74611C6-463B-833D-BC07-B87547572738}"/>
              </a:ext>
            </a:extLst>
          </p:cNvPr>
          <p:cNvSpPr/>
          <p:nvPr/>
        </p:nvSpPr>
        <p:spPr>
          <a:xfrm>
            <a:off x="3095824" y="625817"/>
            <a:ext cx="523220" cy="523220"/>
          </a:xfrm>
          <a:prstGeom prst="ellips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F057FB-C6DF-0AB6-A178-F8C1AE0B2C57}"/>
              </a:ext>
            </a:extLst>
          </p:cNvPr>
          <p:cNvSpPr txBox="1"/>
          <p:nvPr/>
        </p:nvSpPr>
        <p:spPr>
          <a:xfrm>
            <a:off x="3621942" y="631099"/>
            <a:ext cx="5240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Đồng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937913-8EB5-3A9B-D677-156A48AD28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574" y="167358"/>
            <a:ext cx="2325467" cy="11627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1617F9-C438-6EFB-275F-5688BD882B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0072" y="1909237"/>
            <a:ext cx="2816628" cy="29008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6D09C3-0C79-8BE0-13B0-92658F9CAC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5827" y="1958071"/>
            <a:ext cx="2665069" cy="28682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D41220C-4F32-3479-93A2-BE52813C58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21759" y="1984450"/>
            <a:ext cx="2501805" cy="28418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B5CA6A0-254B-68E5-137A-13C1934C69C4}"/>
              </a:ext>
            </a:extLst>
          </p:cNvPr>
          <p:cNvSpPr txBox="1"/>
          <p:nvPr/>
        </p:nvSpPr>
        <p:spPr>
          <a:xfrm>
            <a:off x="1082159" y="4921063"/>
            <a:ext cx="20827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giờ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78C4C2-4200-84CE-E43D-557F0C453DE4}"/>
              </a:ext>
            </a:extLst>
          </p:cNvPr>
          <p:cNvSpPr txBox="1"/>
          <p:nvPr/>
        </p:nvSpPr>
        <p:spPr>
          <a:xfrm>
            <a:off x="5463659" y="4908176"/>
            <a:ext cx="20827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giờ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6E08DC6-8194-7FFB-2069-BEFEFDAF6EB2}"/>
              </a:ext>
            </a:extLst>
          </p:cNvPr>
          <p:cNvSpPr txBox="1"/>
          <p:nvPr/>
        </p:nvSpPr>
        <p:spPr>
          <a:xfrm>
            <a:off x="9271030" y="4919309"/>
            <a:ext cx="20827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giờ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FCD9C28-531C-5F99-D7FB-8B1E04D37BB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B477E3-01C4-B2F5-5E81-033CC78536B0}"/>
              </a:ext>
            </a:extLst>
          </p:cNvPr>
          <p:cNvSpPr/>
          <p:nvPr/>
        </p:nvSpPr>
        <p:spPr>
          <a:xfrm>
            <a:off x="147145" y="121697"/>
            <a:ext cx="11897709" cy="6614605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65B96CB-B543-BEF3-6C7C-2E39E49BD0DA}"/>
              </a:ext>
            </a:extLst>
          </p:cNvPr>
          <p:cNvSpPr/>
          <p:nvPr/>
        </p:nvSpPr>
        <p:spPr>
          <a:xfrm>
            <a:off x="3095824" y="625817"/>
            <a:ext cx="523220" cy="523220"/>
          </a:xfrm>
          <a:prstGeom prst="ellips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632037B-184C-DEF8-8A91-35E24109C3C3}"/>
              </a:ext>
            </a:extLst>
          </p:cNvPr>
          <p:cNvSpPr txBox="1"/>
          <p:nvPr/>
        </p:nvSpPr>
        <p:spPr>
          <a:xfrm>
            <a:off x="3621942" y="631099"/>
            <a:ext cx="5240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Quan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lời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87470A5-70BE-B993-5D7A-0D65A9B440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574" y="167358"/>
            <a:ext cx="2325467" cy="116273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FB02643-F551-FA86-52D6-D73AC86887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5824" y="1434500"/>
            <a:ext cx="7153076" cy="4483345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5D14A755-A6CF-F488-AECE-9568DDC30B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049" y="835367"/>
            <a:ext cx="1971675" cy="197167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F0E5FB9-75EA-A088-1AC9-00D14F3015DD}"/>
              </a:ext>
            </a:extLst>
          </p:cNvPr>
          <p:cNvSpPr txBox="1"/>
          <p:nvPr/>
        </p:nvSpPr>
        <p:spPr>
          <a:xfrm>
            <a:off x="182336" y="2303689"/>
            <a:ext cx="3322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Rô-bốt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18647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BD4E0CFC-3C19-4A46-8145-DD4F0BA214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88212" y="1446144"/>
            <a:ext cx="6075908" cy="39657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B693A51-DA48-C57A-BAC5-0F6DDD2838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5705" y="1799792"/>
            <a:ext cx="3883489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89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738B32-F02F-61E9-FCD6-293D634C0FD1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4" name="组合 6">
            <a:extLst>
              <a:ext uri="{FF2B5EF4-FFF2-40B4-BE49-F238E27FC236}">
                <a16:creationId xmlns:a16="http://schemas.microsoft.com/office/drawing/2014/main" id="{3739334D-094A-BB21-45CC-245AF25BDE1C}"/>
              </a:ext>
            </a:extLst>
          </p:cNvPr>
          <p:cNvGrpSpPr/>
          <p:nvPr/>
        </p:nvGrpSpPr>
        <p:grpSpPr>
          <a:xfrm>
            <a:off x="1266795" y="324793"/>
            <a:ext cx="3922078" cy="3922078"/>
            <a:chOff x="3051715" y="1629522"/>
            <a:chExt cx="7107908" cy="7107908"/>
          </a:xfrm>
        </p:grpSpPr>
        <p:sp>
          <p:nvSpPr>
            <p:cNvPr id="55" name="弧形 7">
              <a:extLst>
                <a:ext uri="{FF2B5EF4-FFF2-40B4-BE49-F238E27FC236}">
                  <a16:creationId xmlns:a16="http://schemas.microsoft.com/office/drawing/2014/main" id="{E14FB849-40F2-3C9D-575F-15D7FA71235B}"/>
                </a:ext>
              </a:extLst>
            </p:cNvPr>
            <p:cNvSpPr/>
            <p:nvPr/>
          </p:nvSpPr>
          <p:spPr>
            <a:xfrm>
              <a:off x="3649687" y="2170235"/>
              <a:ext cx="5852160" cy="5852160"/>
            </a:xfrm>
            <a:prstGeom prst="arc">
              <a:avLst>
                <a:gd name="adj1" fmla="val 10783137"/>
                <a:gd name="adj2" fmla="val 21423404"/>
              </a:avLst>
            </a:prstGeom>
            <a:ln w="38100">
              <a:solidFill>
                <a:srgbClr val="64E4F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6" name="弧形 8">
              <a:extLst>
                <a:ext uri="{FF2B5EF4-FFF2-40B4-BE49-F238E27FC236}">
                  <a16:creationId xmlns:a16="http://schemas.microsoft.com/office/drawing/2014/main" id="{BB984431-4121-C09C-39B0-E1B0054D3E6F}"/>
                </a:ext>
              </a:extLst>
            </p:cNvPr>
            <p:cNvSpPr/>
            <p:nvPr/>
          </p:nvSpPr>
          <p:spPr>
            <a:xfrm>
              <a:off x="3473839" y="2023989"/>
              <a:ext cx="6197699" cy="6197699"/>
            </a:xfrm>
            <a:prstGeom prst="arc">
              <a:avLst>
                <a:gd name="adj1" fmla="val 10783137"/>
                <a:gd name="adj2" fmla="val 21575808"/>
              </a:avLst>
            </a:prstGeom>
            <a:ln w="38100">
              <a:solidFill>
                <a:srgbClr val="AEE34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7" name="弧形 9">
              <a:extLst>
                <a:ext uri="{FF2B5EF4-FFF2-40B4-BE49-F238E27FC236}">
                  <a16:creationId xmlns:a16="http://schemas.microsoft.com/office/drawing/2014/main" id="{00FB5416-FDFC-2F51-E617-2CB3D49CDF7C}"/>
                </a:ext>
              </a:extLst>
            </p:cNvPr>
            <p:cNvSpPr/>
            <p:nvPr/>
          </p:nvSpPr>
          <p:spPr>
            <a:xfrm>
              <a:off x="3321439" y="1895035"/>
              <a:ext cx="6525946" cy="6525946"/>
            </a:xfrm>
            <a:prstGeom prst="arc">
              <a:avLst>
                <a:gd name="adj1" fmla="val 10783137"/>
                <a:gd name="adj2" fmla="val 68847"/>
              </a:avLst>
            </a:prstGeom>
            <a:ln w="38100">
              <a:solidFill>
                <a:srgbClr val="FFD347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8" name="弧形 10">
              <a:extLst>
                <a:ext uri="{FF2B5EF4-FFF2-40B4-BE49-F238E27FC236}">
                  <a16:creationId xmlns:a16="http://schemas.microsoft.com/office/drawing/2014/main" id="{27E614D7-5CA5-359D-5D12-3D58A9E6A478}"/>
                </a:ext>
              </a:extLst>
            </p:cNvPr>
            <p:cNvSpPr/>
            <p:nvPr/>
          </p:nvSpPr>
          <p:spPr>
            <a:xfrm>
              <a:off x="3169038" y="1766082"/>
              <a:ext cx="6819022" cy="6819022"/>
            </a:xfrm>
            <a:prstGeom prst="arc">
              <a:avLst>
                <a:gd name="adj1" fmla="val 10783137"/>
                <a:gd name="adj2" fmla="val 77825"/>
              </a:avLst>
            </a:prstGeom>
            <a:ln w="38100">
              <a:solidFill>
                <a:srgbClr val="FDA15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9" name="弧形 11">
              <a:extLst>
                <a:ext uri="{FF2B5EF4-FFF2-40B4-BE49-F238E27FC236}">
                  <a16:creationId xmlns:a16="http://schemas.microsoft.com/office/drawing/2014/main" id="{31231460-7E9F-7740-B814-7449FDC74105}"/>
                </a:ext>
              </a:extLst>
            </p:cNvPr>
            <p:cNvSpPr/>
            <p:nvPr/>
          </p:nvSpPr>
          <p:spPr>
            <a:xfrm>
              <a:off x="3051715" y="1629522"/>
              <a:ext cx="7107908" cy="7107908"/>
            </a:xfrm>
            <a:prstGeom prst="arc">
              <a:avLst>
                <a:gd name="adj1" fmla="val 10783137"/>
                <a:gd name="adj2" fmla="val 191996"/>
              </a:avLst>
            </a:prstGeom>
            <a:ln w="38100">
              <a:solidFill>
                <a:srgbClr val="FF9FA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60" name="任意多边形 82">
            <a:extLst>
              <a:ext uri="{FF2B5EF4-FFF2-40B4-BE49-F238E27FC236}">
                <a16:creationId xmlns:a16="http://schemas.microsoft.com/office/drawing/2014/main" id="{E8CE96C4-9A5A-2644-2824-42ECCA909F14}"/>
              </a:ext>
            </a:extLst>
          </p:cNvPr>
          <p:cNvSpPr/>
          <p:nvPr/>
        </p:nvSpPr>
        <p:spPr>
          <a:xfrm rot="5400000">
            <a:off x="1592671" y="40832"/>
            <a:ext cx="1388203" cy="3931244"/>
          </a:xfrm>
          <a:custGeom>
            <a:avLst/>
            <a:gdLst>
              <a:gd name="connsiteX0" fmla="*/ 0 w 1975995"/>
              <a:gd name="connsiteY0" fmla="*/ 1141593 h 4720095"/>
              <a:gd name="connsiteX1" fmla="*/ 0 w 1975995"/>
              <a:gd name="connsiteY1" fmla="*/ 987997 h 4720095"/>
              <a:gd name="connsiteX2" fmla="*/ 987997 w 1975995"/>
              <a:gd name="connsiteY2" fmla="*/ 0 h 4720095"/>
              <a:gd name="connsiteX3" fmla="*/ 1975994 w 1975995"/>
              <a:gd name="connsiteY3" fmla="*/ 987997 h 4720095"/>
              <a:gd name="connsiteX4" fmla="*/ 1975994 w 1975995"/>
              <a:gd name="connsiteY4" fmla="*/ 1095950 h 4720095"/>
              <a:gd name="connsiteX5" fmla="*/ 1975995 w 1975995"/>
              <a:gd name="connsiteY5" fmla="*/ 1095950 h 4720095"/>
              <a:gd name="connsiteX6" fmla="*/ 1975995 w 1975995"/>
              <a:gd name="connsiteY6" fmla="*/ 4720095 h 4720095"/>
              <a:gd name="connsiteX7" fmla="*/ 2815 w 1975995"/>
              <a:gd name="connsiteY7" fmla="*/ 4720095 h 4720095"/>
              <a:gd name="connsiteX8" fmla="*/ 2815 w 1975995"/>
              <a:gd name="connsiteY8" fmla="*/ 1197340 h 472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5995" h="4720095">
                <a:moveTo>
                  <a:pt x="0" y="1141593"/>
                </a:moveTo>
                <a:lnTo>
                  <a:pt x="0" y="987997"/>
                </a:lnTo>
                <a:cubicBezTo>
                  <a:pt x="0" y="442341"/>
                  <a:pt x="442341" y="0"/>
                  <a:pt x="987997" y="0"/>
                </a:cubicBezTo>
                <a:cubicBezTo>
                  <a:pt x="1533653" y="0"/>
                  <a:pt x="1975994" y="442341"/>
                  <a:pt x="1975994" y="987997"/>
                </a:cubicBezTo>
                <a:lnTo>
                  <a:pt x="1975994" y="1095950"/>
                </a:lnTo>
                <a:lnTo>
                  <a:pt x="1975995" y="1095950"/>
                </a:lnTo>
                <a:lnTo>
                  <a:pt x="1975995" y="4720095"/>
                </a:lnTo>
                <a:lnTo>
                  <a:pt x="2815" y="4720095"/>
                </a:lnTo>
                <a:lnTo>
                  <a:pt x="2815" y="1197340"/>
                </a:lnTo>
                <a:close/>
              </a:path>
            </a:pathLst>
          </a:custGeom>
          <a:solidFill>
            <a:srgbClr val="0F6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61" name="组合 3">
            <a:extLst>
              <a:ext uri="{FF2B5EF4-FFF2-40B4-BE49-F238E27FC236}">
                <a16:creationId xmlns:a16="http://schemas.microsoft.com/office/drawing/2014/main" id="{781A0052-F7D0-42C4-6782-8210F1EE2C39}"/>
              </a:ext>
            </a:extLst>
          </p:cNvPr>
          <p:cNvGrpSpPr/>
          <p:nvPr/>
        </p:nvGrpSpPr>
        <p:grpSpPr>
          <a:xfrm flipH="1">
            <a:off x="3239650" y="1661118"/>
            <a:ext cx="1965645" cy="1232847"/>
            <a:chOff x="594425" y="1153191"/>
            <a:chExt cx="2605975" cy="1634460"/>
          </a:xfrm>
        </p:grpSpPr>
        <p:sp>
          <p:nvSpPr>
            <p:cNvPr id="62" name="任意多边形 9">
              <a:extLst>
                <a:ext uri="{FF2B5EF4-FFF2-40B4-BE49-F238E27FC236}">
                  <a16:creationId xmlns:a16="http://schemas.microsoft.com/office/drawing/2014/main" id="{FCCF2A17-9A19-7510-6A23-E6EF82F7BCA9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63" name="任意多边形 10">
              <a:extLst>
                <a:ext uri="{FF2B5EF4-FFF2-40B4-BE49-F238E27FC236}">
                  <a16:creationId xmlns:a16="http://schemas.microsoft.com/office/drawing/2014/main" id="{620D7397-9475-4009-2B68-1DEC2575D764}"/>
                </a:ext>
              </a:extLst>
            </p:cNvPr>
            <p:cNvSpPr/>
            <p:nvPr/>
          </p:nvSpPr>
          <p:spPr>
            <a:xfrm>
              <a:off x="594425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01600" dir="3600000">
                <a:srgbClr val="19B4C9">
                  <a:alpha val="5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64" name="组合 12">
            <a:extLst>
              <a:ext uri="{FF2B5EF4-FFF2-40B4-BE49-F238E27FC236}">
                <a16:creationId xmlns:a16="http://schemas.microsoft.com/office/drawing/2014/main" id="{69338F75-5916-87DC-9B26-C3B0AFB4C33D}"/>
              </a:ext>
            </a:extLst>
          </p:cNvPr>
          <p:cNvGrpSpPr/>
          <p:nvPr/>
        </p:nvGrpSpPr>
        <p:grpSpPr>
          <a:xfrm>
            <a:off x="3395552" y="1567731"/>
            <a:ext cx="619808" cy="623440"/>
            <a:chOff x="1267237" y="4149067"/>
            <a:chExt cx="1172591" cy="1179462"/>
          </a:xfrm>
        </p:grpSpPr>
        <p:sp>
          <p:nvSpPr>
            <p:cNvPr id="65" name="五角星 2">
              <a:extLst>
                <a:ext uri="{FF2B5EF4-FFF2-40B4-BE49-F238E27FC236}">
                  <a16:creationId xmlns:a16="http://schemas.microsoft.com/office/drawing/2014/main" id="{18105884-A346-9B0D-C6D7-EEFB0A873AE9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66" name="文本框 14">
              <a:extLst>
                <a:ext uri="{FF2B5EF4-FFF2-40B4-BE49-F238E27FC236}">
                  <a16:creationId xmlns:a16="http://schemas.microsoft.com/office/drawing/2014/main" id="{B5F56686-6A08-CAAD-285C-00BC0D61AF7D}"/>
                </a:ext>
              </a:extLst>
            </p:cNvPr>
            <p:cNvSpPr txBox="1"/>
            <p:nvPr/>
          </p:nvSpPr>
          <p:spPr>
            <a:xfrm>
              <a:off x="1496257" y="4521472"/>
              <a:ext cx="226907" cy="7182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 w="25400">
                  <a:solidFill>
                    <a:srgbClr val="20B6B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67" name="Text Placeholder 7">
            <a:extLst>
              <a:ext uri="{FF2B5EF4-FFF2-40B4-BE49-F238E27FC236}">
                <a16:creationId xmlns:a16="http://schemas.microsoft.com/office/drawing/2014/main" id="{C4AB01DC-D725-6E59-B5B5-5DABEBF5CF82}"/>
              </a:ext>
            </a:extLst>
          </p:cNvPr>
          <p:cNvSpPr txBox="1">
            <a:spLocks/>
          </p:cNvSpPr>
          <p:nvPr/>
        </p:nvSpPr>
        <p:spPr>
          <a:xfrm>
            <a:off x="1860374" y="2987352"/>
            <a:ext cx="3477551" cy="1268854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đưa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đồng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hồ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hoặc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GV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68" name="Text Placeholder 7">
            <a:extLst>
              <a:ext uri="{FF2B5EF4-FFF2-40B4-BE49-F238E27FC236}">
                <a16:creationId xmlns:a16="http://schemas.microsoft.com/office/drawing/2014/main" id="{45149360-016B-B3B3-D2B3-91A091E79DB5}"/>
              </a:ext>
            </a:extLst>
          </p:cNvPr>
          <p:cNvSpPr txBox="1">
            <a:spLocks/>
          </p:cNvSpPr>
          <p:nvPr/>
        </p:nvSpPr>
        <p:spPr>
          <a:xfrm>
            <a:off x="1796990" y="4699409"/>
            <a:ext cx="5714153" cy="1284933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HS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giờ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hoặc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HS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xoay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kim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đồng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hồ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theo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yêu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cầu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GV)</a:t>
            </a:r>
          </a:p>
        </p:txBody>
      </p:sp>
      <p:grpSp>
        <p:nvGrpSpPr>
          <p:cNvPr id="69" name="组合 32">
            <a:extLst>
              <a:ext uri="{FF2B5EF4-FFF2-40B4-BE49-F238E27FC236}">
                <a16:creationId xmlns:a16="http://schemas.microsoft.com/office/drawing/2014/main" id="{FFF0BEC9-4EDB-D248-9DAA-67EAF7EA85E4}"/>
              </a:ext>
            </a:extLst>
          </p:cNvPr>
          <p:cNvGrpSpPr/>
          <p:nvPr/>
        </p:nvGrpSpPr>
        <p:grpSpPr>
          <a:xfrm>
            <a:off x="502059" y="3026837"/>
            <a:ext cx="1228122" cy="1183134"/>
            <a:chOff x="5309122" y="3164740"/>
            <a:chExt cx="1228122" cy="1183134"/>
          </a:xfrm>
        </p:grpSpPr>
        <p:grpSp>
          <p:nvGrpSpPr>
            <p:cNvPr id="70" name="组合 41">
              <a:extLst>
                <a:ext uri="{FF2B5EF4-FFF2-40B4-BE49-F238E27FC236}">
                  <a16:creationId xmlns:a16="http://schemas.microsoft.com/office/drawing/2014/main" id="{82D97256-AB06-1BC3-7B1C-F90D4DCC9EEC}"/>
                </a:ext>
              </a:extLst>
            </p:cNvPr>
            <p:cNvGrpSpPr/>
            <p:nvPr/>
          </p:nvGrpSpPr>
          <p:grpSpPr>
            <a:xfrm>
              <a:off x="5309122" y="3164740"/>
              <a:ext cx="1228122" cy="1183134"/>
              <a:chOff x="6194242" y="728765"/>
              <a:chExt cx="1666064" cy="1605033"/>
            </a:xfrm>
          </p:grpSpPr>
          <p:sp>
            <p:nvSpPr>
              <p:cNvPr id="72" name="椭圆 42">
                <a:extLst>
                  <a:ext uri="{FF2B5EF4-FFF2-40B4-BE49-F238E27FC236}">
                    <a16:creationId xmlns:a16="http://schemas.microsoft.com/office/drawing/2014/main" id="{FE123F10-6004-5BDD-A9EE-7BDAD3E63D40}"/>
                  </a:ext>
                </a:extLst>
              </p:cNvPr>
              <p:cNvSpPr/>
              <p:nvPr/>
            </p:nvSpPr>
            <p:spPr>
              <a:xfrm>
                <a:off x="6206985" y="728767"/>
                <a:ext cx="1593898" cy="1593898"/>
              </a:xfrm>
              <a:prstGeom prst="ellipse">
                <a:avLst/>
              </a:prstGeom>
              <a:solidFill>
                <a:srgbClr val="9FB70D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grpSp>
            <p:nvGrpSpPr>
              <p:cNvPr id="73" name="组合 43">
                <a:extLst>
                  <a:ext uri="{FF2B5EF4-FFF2-40B4-BE49-F238E27FC236}">
                    <a16:creationId xmlns:a16="http://schemas.microsoft.com/office/drawing/2014/main" id="{E7FBE358-6908-8BCD-23B4-673B1977F58A}"/>
                  </a:ext>
                </a:extLst>
              </p:cNvPr>
              <p:cNvGrpSpPr/>
              <p:nvPr/>
            </p:nvGrpSpPr>
            <p:grpSpPr>
              <a:xfrm>
                <a:off x="6194242" y="728765"/>
                <a:ext cx="1666064" cy="1605033"/>
                <a:chOff x="6081947" y="4771376"/>
                <a:chExt cx="1666064" cy="1605033"/>
              </a:xfrm>
            </p:grpSpPr>
            <p:grpSp>
              <p:nvGrpSpPr>
                <p:cNvPr id="74" name="组合 44">
                  <a:extLst>
                    <a:ext uri="{FF2B5EF4-FFF2-40B4-BE49-F238E27FC236}">
                      <a16:creationId xmlns:a16="http://schemas.microsoft.com/office/drawing/2014/main" id="{AA972991-548B-3C86-5C0F-6872DFA6DE3F}"/>
                    </a:ext>
                  </a:extLst>
                </p:cNvPr>
                <p:cNvGrpSpPr/>
                <p:nvPr/>
              </p:nvGrpSpPr>
              <p:grpSpPr>
                <a:xfrm>
                  <a:off x="6081947" y="4771376"/>
                  <a:ext cx="1604351" cy="1605033"/>
                  <a:chOff x="9426725" y="1554934"/>
                  <a:chExt cx="1604351" cy="1605033"/>
                </a:xfrm>
              </p:grpSpPr>
              <p:sp>
                <p:nvSpPr>
                  <p:cNvPr id="76" name="椭圆 46">
                    <a:extLst>
                      <a:ext uri="{FF2B5EF4-FFF2-40B4-BE49-F238E27FC236}">
                        <a16:creationId xmlns:a16="http://schemas.microsoft.com/office/drawing/2014/main" id="{216ED5D1-AF07-98E1-00A2-212F5242035F}"/>
                      </a:ext>
                    </a:extLst>
                  </p:cNvPr>
                  <p:cNvSpPr/>
                  <p:nvPr/>
                </p:nvSpPr>
                <p:spPr>
                  <a:xfrm>
                    <a:off x="9437178" y="1566069"/>
                    <a:ext cx="1593898" cy="1593898"/>
                  </a:xfrm>
                  <a:prstGeom prst="ellipse">
                    <a:avLst/>
                  </a:prstGeom>
                  <a:solidFill>
                    <a:srgbClr val="22F1F6"/>
                  </a:solidFill>
                  <a:ln>
                    <a:noFill/>
                  </a:ln>
                  <a:effectLst>
                    <a:innerShdw blurRad="571500" dist="241300" dir="5400000">
                      <a:srgbClr val="20B6BE">
                        <a:alpha val="80000"/>
                      </a:srgb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等线" panose="02010600030101010101" pitchFamily="2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7" name="椭圆 47">
                    <a:extLst>
                      <a:ext uri="{FF2B5EF4-FFF2-40B4-BE49-F238E27FC236}">
                        <a16:creationId xmlns:a16="http://schemas.microsoft.com/office/drawing/2014/main" id="{4F529FAE-26E5-C7CC-D7BC-92D02927DF2B}"/>
                      </a:ext>
                    </a:extLst>
                  </p:cNvPr>
                  <p:cNvSpPr/>
                  <p:nvPr/>
                </p:nvSpPr>
                <p:spPr>
                  <a:xfrm>
                    <a:off x="9426725" y="1554934"/>
                    <a:ext cx="1593898" cy="1593898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3"/>
                      </a:gs>
                      <a:gs pos="40000">
                        <a:srgbClr val="D6F133"/>
                      </a:gs>
                      <a:gs pos="100000">
                        <a:srgbClr val="92D050"/>
                      </a:gs>
                    </a:gsLst>
                    <a:path path="circle">
                      <a:fillToRect l="50000" t="-80000" r="50000" b="180000"/>
                    </a:path>
                    <a:tileRect/>
                  </a:gradFill>
                  <a:ln w="31750">
                    <a:solidFill>
                      <a:srgbClr val="D6F133"/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等线" panose="02010600030101010101" pitchFamily="2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8" name="弧形 48">
                    <a:extLst>
                      <a:ext uri="{FF2B5EF4-FFF2-40B4-BE49-F238E27FC236}">
                        <a16:creationId xmlns:a16="http://schemas.microsoft.com/office/drawing/2014/main" id="{8410B001-AFD0-1F94-531C-C6E9FA1A87A7}"/>
                      </a:ext>
                    </a:extLst>
                  </p:cNvPr>
                  <p:cNvSpPr/>
                  <p:nvPr/>
                </p:nvSpPr>
                <p:spPr>
                  <a:xfrm rot="17150761">
                    <a:off x="9589212" y="1706945"/>
                    <a:ext cx="1382557" cy="1382557"/>
                  </a:xfrm>
                  <a:prstGeom prst="arc">
                    <a:avLst>
                      <a:gd name="adj1" fmla="val 14257598"/>
                      <a:gd name="adj2" fmla="val 17991522"/>
                    </a:avLst>
                  </a:prstGeom>
                  <a:ln w="127000" cap="rnd">
                    <a:solidFill>
                      <a:schemeClr val="bg1">
                        <a:alpha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等线" panose="02010600030101010101" pitchFamily="2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9" name="弧形 49">
                    <a:extLst>
                      <a:ext uri="{FF2B5EF4-FFF2-40B4-BE49-F238E27FC236}">
                        <a16:creationId xmlns:a16="http://schemas.microsoft.com/office/drawing/2014/main" id="{AF2820EE-B988-C8F5-0631-4FC7B77387C2}"/>
                      </a:ext>
                    </a:extLst>
                  </p:cNvPr>
                  <p:cNvSpPr/>
                  <p:nvPr/>
                </p:nvSpPr>
                <p:spPr>
                  <a:xfrm rot="17283909">
                    <a:off x="9629644" y="1685173"/>
                    <a:ext cx="1382557" cy="1382557"/>
                  </a:xfrm>
                  <a:prstGeom prst="arc">
                    <a:avLst>
                      <a:gd name="adj1" fmla="val 18582933"/>
                      <a:gd name="adj2" fmla="val 19067742"/>
                    </a:avLst>
                  </a:prstGeom>
                  <a:ln w="127000" cap="rnd">
                    <a:solidFill>
                      <a:schemeClr val="bg1">
                        <a:alpha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等线" panose="02010600030101010101" pitchFamily="2" charset="-122"/>
                      <a:cs typeface="+mn-ea"/>
                      <a:sym typeface="+mn-lt"/>
                    </a:endParaRPr>
                  </a:p>
                </p:txBody>
              </p:sp>
            </p:grpSp>
            <p:sp>
              <p:nvSpPr>
                <p:cNvPr id="75" name="TextBox 322">
                  <a:extLst>
                    <a:ext uri="{FF2B5EF4-FFF2-40B4-BE49-F238E27FC236}">
                      <a16:creationId xmlns:a16="http://schemas.microsoft.com/office/drawing/2014/main" id="{EF37B6A9-31DD-EB38-F1B4-6734BA735800}"/>
                    </a:ext>
                  </a:extLst>
                </p:cNvPr>
                <p:cNvSpPr txBox="1"/>
                <p:nvPr/>
              </p:nvSpPr>
              <p:spPr>
                <a:xfrm>
                  <a:off x="6385137" y="4960093"/>
                  <a:ext cx="1362874" cy="626293"/>
                </a:xfrm>
                <a:prstGeom prst="rect">
                  <a:avLst/>
                </a:prstGeom>
                <a:effectLst>
                  <a:outerShdw blurRad="50800" dist="38100" dir="5400000" algn="t" rotWithShape="0">
                    <a:srgbClr val="9FB70D">
                      <a:alpha val="93000"/>
                    </a:srgbClr>
                  </a:outerShdw>
                </a:effectLst>
              </p:spPr>
              <p:txBody>
                <a:bodyPr wrap="square">
                  <a:spAutoFit/>
                </a:bodyPr>
                <a:lstStyle>
                  <a:defPPr>
                    <a:defRPr lang="zh-CN"/>
                  </a:defPPr>
                  <a:lvl1pPr>
                    <a:defRPr sz="4000" b="1">
                      <a:solidFill>
                        <a:srgbClr val="22F1F6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defRPr>
                  </a:lvl1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71" name="文本框 57">
              <a:extLst>
                <a:ext uri="{FF2B5EF4-FFF2-40B4-BE49-F238E27FC236}">
                  <a16:creationId xmlns:a16="http://schemas.microsoft.com/office/drawing/2014/main" id="{C8EB3770-A3EF-E89C-5360-2A9F03BF169D}"/>
                </a:ext>
              </a:extLst>
            </p:cNvPr>
            <p:cNvSpPr txBox="1"/>
            <p:nvPr/>
          </p:nvSpPr>
          <p:spPr>
            <a:xfrm>
              <a:off x="5501489" y="3353321"/>
              <a:ext cx="87395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01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80" name="组合 33">
            <a:extLst>
              <a:ext uri="{FF2B5EF4-FFF2-40B4-BE49-F238E27FC236}">
                <a16:creationId xmlns:a16="http://schemas.microsoft.com/office/drawing/2014/main" id="{D676F59E-9573-1988-3887-1F2B3949ACC7}"/>
              </a:ext>
            </a:extLst>
          </p:cNvPr>
          <p:cNvGrpSpPr/>
          <p:nvPr/>
        </p:nvGrpSpPr>
        <p:grpSpPr>
          <a:xfrm>
            <a:off x="503080" y="4727477"/>
            <a:ext cx="1177219" cy="1194956"/>
            <a:chOff x="5327184" y="4853017"/>
            <a:chExt cx="1177219" cy="1194956"/>
          </a:xfrm>
        </p:grpSpPr>
        <p:grpSp>
          <p:nvGrpSpPr>
            <p:cNvPr id="81" name="组合 16">
              <a:extLst>
                <a:ext uri="{FF2B5EF4-FFF2-40B4-BE49-F238E27FC236}">
                  <a16:creationId xmlns:a16="http://schemas.microsoft.com/office/drawing/2014/main" id="{744F57F3-445A-809D-AB62-C26026B3B166}"/>
                </a:ext>
              </a:extLst>
            </p:cNvPr>
            <p:cNvGrpSpPr/>
            <p:nvPr/>
          </p:nvGrpSpPr>
          <p:grpSpPr>
            <a:xfrm>
              <a:off x="5327184" y="4853017"/>
              <a:ext cx="1177219" cy="1194956"/>
              <a:chOff x="9272337" y="-1404832"/>
              <a:chExt cx="1597009" cy="1621072"/>
            </a:xfrm>
          </p:grpSpPr>
          <p:sp>
            <p:nvSpPr>
              <p:cNvPr id="83" name="椭圆 17">
                <a:extLst>
                  <a:ext uri="{FF2B5EF4-FFF2-40B4-BE49-F238E27FC236}">
                    <a16:creationId xmlns:a16="http://schemas.microsoft.com/office/drawing/2014/main" id="{64AE4479-2836-CE3C-A2B9-8DC7353FBC0B}"/>
                  </a:ext>
                </a:extLst>
              </p:cNvPr>
              <p:cNvSpPr/>
              <p:nvPr/>
            </p:nvSpPr>
            <p:spPr>
              <a:xfrm>
                <a:off x="9272337" y="-1377658"/>
                <a:ext cx="1593898" cy="1593898"/>
              </a:xfrm>
              <a:prstGeom prst="ellipse">
                <a:avLst/>
              </a:prstGeom>
              <a:solidFill>
                <a:srgbClr val="20B6BE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grpSp>
            <p:nvGrpSpPr>
              <p:cNvPr id="84" name="组合 18">
                <a:extLst>
                  <a:ext uri="{FF2B5EF4-FFF2-40B4-BE49-F238E27FC236}">
                    <a16:creationId xmlns:a16="http://schemas.microsoft.com/office/drawing/2014/main" id="{0125DEA8-3558-D960-EB91-7C730552B3B0}"/>
                  </a:ext>
                </a:extLst>
              </p:cNvPr>
              <p:cNvGrpSpPr/>
              <p:nvPr/>
            </p:nvGrpSpPr>
            <p:grpSpPr>
              <a:xfrm>
                <a:off x="9272337" y="-1404832"/>
                <a:ext cx="1597009" cy="1597009"/>
                <a:chOff x="9437178" y="1562958"/>
                <a:chExt cx="1597009" cy="1597009"/>
              </a:xfrm>
            </p:grpSpPr>
            <p:sp>
              <p:nvSpPr>
                <p:cNvPr id="86" name="椭圆 20">
                  <a:extLst>
                    <a:ext uri="{FF2B5EF4-FFF2-40B4-BE49-F238E27FC236}">
                      <a16:creationId xmlns:a16="http://schemas.microsoft.com/office/drawing/2014/main" id="{DF0B5A68-0FE8-D789-1ACE-58ED3C77EA39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solidFill>
                  <a:srgbClr val="22F1F6"/>
                </a:solidFill>
                <a:ln>
                  <a:noFill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87" name="椭圆 21">
                  <a:extLst>
                    <a:ext uri="{FF2B5EF4-FFF2-40B4-BE49-F238E27FC236}">
                      <a16:creationId xmlns:a16="http://schemas.microsoft.com/office/drawing/2014/main" id="{EA747044-4EC1-0BE0-952F-9FA4E32C5E4A}"/>
                    </a:ext>
                  </a:extLst>
                </p:cNvPr>
                <p:cNvSpPr/>
                <p:nvPr/>
              </p:nvSpPr>
              <p:spPr>
                <a:xfrm>
                  <a:off x="9440289" y="1562958"/>
                  <a:ext cx="1593898" cy="159389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22F1F6"/>
                    </a:gs>
                    <a:gs pos="40000">
                      <a:srgbClr val="22F1F6"/>
                    </a:gs>
                    <a:gs pos="100000">
                      <a:srgbClr val="20B6BE">
                        <a:alpha val="0"/>
                      </a:srgbClr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 w="31750">
                  <a:solidFill>
                    <a:srgbClr val="22F1F6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88" name="弧形 22">
                  <a:extLst>
                    <a:ext uri="{FF2B5EF4-FFF2-40B4-BE49-F238E27FC236}">
                      <a16:creationId xmlns:a16="http://schemas.microsoft.com/office/drawing/2014/main" id="{8205C783-4F7B-AA0A-844D-61B098E91CC4}"/>
                    </a:ext>
                  </a:extLst>
                </p:cNvPr>
                <p:cNvSpPr/>
                <p:nvPr/>
              </p:nvSpPr>
              <p:spPr>
                <a:xfrm rot="17150761">
                  <a:off x="9589212" y="1706945"/>
                  <a:ext cx="1382557" cy="1382557"/>
                </a:xfrm>
                <a:prstGeom prst="arc">
                  <a:avLst>
                    <a:gd name="adj1" fmla="val 14257598"/>
                    <a:gd name="adj2" fmla="val 1799152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89" name="弧形 23">
                  <a:extLst>
                    <a:ext uri="{FF2B5EF4-FFF2-40B4-BE49-F238E27FC236}">
                      <a16:creationId xmlns:a16="http://schemas.microsoft.com/office/drawing/2014/main" id="{7D3EFB58-7DE7-446B-290F-6A0A5A17C51A}"/>
                    </a:ext>
                  </a:extLst>
                </p:cNvPr>
                <p:cNvSpPr/>
                <p:nvPr/>
              </p:nvSpPr>
              <p:spPr>
                <a:xfrm rot="17283909">
                  <a:off x="9629644" y="1685173"/>
                  <a:ext cx="1382557" cy="1382557"/>
                </a:xfrm>
                <a:prstGeom prst="arc">
                  <a:avLst>
                    <a:gd name="adj1" fmla="val 18582933"/>
                    <a:gd name="adj2" fmla="val 1906774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85" name="TextBox 1">
                <a:extLst>
                  <a:ext uri="{FF2B5EF4-FFF2-40B4-BE49-F238E27FC236}">
                    <a16:creationId xmlns:a16="http://schemas.microsoft.com/office/drawing/2014/main" id="{8EB21754-ED9C-6B2D-9C3F-D4B12372DB35}"/>
                  </a:ext>
                </a:extLst>
              </p:cNvPr>
              <p:cNvSpPr txBox="1"/>
              <p:nvPr/>
            </p:nvSpPr>
            <p:spPr>
              <a:xfrm>
                <a:off x="9541021" y="-1197528"/>
                <a:ext cx="1286735" cy="626293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177800" dist="50800" dir="16620000" sx="93000" sy="93000" rotWithShape="0">
                      <a:srgbClr val="20B6BE"/>
                    </a:outerShdw>
                  </a:effectLst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82" name="文本框 58">
              <a:extLst>
                <a:ext uri="{FF2B5EF4-FFF2-40B4-BE49-F238E27FC236}">
                  <a16:creationId xmlns:a16="http://schemas.microsoft.com/office/drawing/2014/main" id="{B897CC9C-2BE3-A291-284E-2BECD9C52F95}"/>
                </a:ext>
              </a:extLst>
            </p:cNvPr>
            <p:cNvSpPr txBox="1"/>
            <p:nvPr/>
          </p:nvSpPr>
          <p:spPr>
            <a:xfrm>
              <a:off x="5511844" y="5055758"/>
              <a:ext cx="87395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等线" panose="02010600030101010101" pitchFamily="2" charset="-122"/>
                  <a:cs typeface="+mn-ea"/>
                  <a:sym typeface="+mn-lt"/>
                </a:rPr>
                <a:t>02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91F45091-8D76-8EF9-7590-45191F2B456A}"/>
              </a:ext>
            </a:extLst>
          </p:cNvPr>
          <p:cNvSpPr txBox="1"/>
          <p:nvPr/>
        </p:nvSpPr>
        <p:spPr>
          <a:xfrm>
            <a:off x="361814" y="1567731"/>
            <a:ext cx="30330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LUẬT CHƠI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DB028E1-EE95-E822-AB8B-B1B01338B4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25588" y="2700556"/>
            <a:ext cx="4364968" cy="362086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D9D0260-6BA1-9CEE-05E4-A2D107C2F6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8212" y="409095"/>
            <a:ext cx="3993226" cy="2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30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 tmFilter="0,0; .5, 1; 1, 1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850"/>
                                </p:stCondLst>
                                <p:childTnLst>
                                  <p:par>
                                    <p:cTn id="13" presetID="2" presetClass="entr" presetSubtype="8" fill="hold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5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6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9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0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850"/>
                                </p:stCondLst>
                                <p:childTnLst>
                                  <p:par>
                                    <p:cTn id="22" presetID="2" presetClass="entr" presetSubtype="4" fill="hold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4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5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8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9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7" grpId="0"/>
          <p:bldP spid="68" grpId="0"/>
          <p:bldP spid="9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 tmFilter="0,0; .5, 1; 1, 1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7" grpId="0"/>
          <p:bldP spid="68" grpId="0"/>
          <p:bldP spid="90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31A448-82C3-6B47-03B5-F9EC67AF9E6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B477E3-01C4-B2F5-5E81-033CC78536B0}"/>
              </a:ext>
            </a:extLst>
          </p:cNvPr>
          <p:cNvSpPr/>
          <p:nvPr/>
        </p:nvSpPr>
        <p:spPr>
          <a:xfrm>
            <a:off x="147145" y="121697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B6DCAA5-6233-C6D4-1AF4-C764B26BCF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7040" y="2827176"/>
            <a:ext cx="3657777" cy="390912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32963AB-C3AD-C23A-F3B0-E7DA6D14E98B}"/>
              </a:ext>
            </a:extLst>
          </p:cNvPr>
          <p:cNvGrpSpPr/>
          <p:nvPr/>
        </p:nvGrpSpPr>
        <p:grpSpPr>
          <a:xfrm>
            <a:off x="4470058" y="2888883"/>
            <a:ext cx="3443020" cy="3399254"/>
            <a:chOff x="7915740" y="1765686"/>
            <a:chExt cx="1643848" cy="162295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C76CEB5-D538-7BCE-00AF-675C1C249B5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5740" y="1765686"/>
              <a:ext cx="1643848" cy="1622952"/>
            </a:xfrm>
            <a:prstGeom prst="rect">
              <a:avLst/>
            </a:prstGeom>
          </p:spPr>
        </p:pic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FEE8EC26-6972-E9E0-AE53-585BB47045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46960" y="2041752"/>
              <a:ext cx="0" cy="519862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72063EEE-D505-0D89-6BBD-21855E8FB220}"/>
                </a:ext>
              </a:extLst>
            </p:cNvPr>
            <p:cNvCxnSpPr>
              <a:cxnSpLocks/>
            </p:cNvCxnSpPr>
            <p:nvPr/>
          </p:nvCxnSpPr>
          <p:spPr>
            <a:xfrm>
              <a:off x="8740292" y="2553781"/>
              <a:ext cx="0" cy="342929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A1458F4-D9B7-0813-A495-6419923924B9}"/>
                </a:ext>
              </a:extLst>
            </p:cNvPr>
            <p:cNvSpPr/>
            <p:nvPr/>
          </p:nvSpPr>
          <p:spPr>
            <a:xfrm>
              <a:off x="8710574" y="2538579"/>
              <a:ext cx="70098" cy="69525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0D2270C-BE73-1D2D-D967-9BB2D0311093}"/>
              </a:ext>
            </a:extLst>
          </p:cNvPr>
          <p:cNvSpPr/>
          <p:nvPr/>
        </p:nvSpPr>
        <p:spPr>
          <a:xfrm>
            <a:off x="8408319" y="4157093"/>
            <a:ext cx="3404289" cy="898156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068785-CB03-9712-1E84-57525D3653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67763" y="313845"/>
            <a:ext cx="3999323" cy="2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59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14775F9-E9C0-470F-87DF-44F906F440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b="222"/>
          <a:stretch/>
        </p:blipFill>
        <p:spPr>
          <a:xfrm>
            <a:off x="-2891" y="-12343"/>
            <a:ext cx="12192000" cy="6850381"/>
          </a:xfrm>
          <a:prstGeom prst="rect">
            <a:avLst/>
          </a:prstGeom>
        </p:spPr>
      </p:pic>
      <p:pic>
        <p:nvPicPr>
          <p:cNvPr id="30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id="{1EF07EA3-5CBA-439C-8525-B1455F3ABC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4964" y="-766699"/>
            <a:ext cx="3828136" cy="3828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6" action="ppaction://hlinksldjump"/>
            <a:extLst>
              <a:ext uri="{FF2B5EF4-FFF2-40B4-BE49-F238E27FC236}">
                <a16:creationId xmlns:a16="http://schemas.microsoft.com/office/drawing/2014/main" id="{CC6DFC17-25C7-4C08-BF20-E44A7DEAFF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430074"/>
            <a:ext cx="4950381" cy="3468925"/>
          </a:xfrm>
          <a:prstGeom prst="rect">
            <a:avLst/>
          </a:prstGeom>
        </p:spPr>
      </p:pic>
      <p:pic>
        <p:nvPicPr>
          <p:cNvPr id="3" name="Picture 2">
            <a:hlinkClick r:id="rId8" action="ppaction://hlinksldjump"/>
            <a:extLst>
              <a:ext uri="{FF2B5EF4-FFF2-40B4-BE49-F238E27FC236}">
                <a16:creationId xmlns:a16="http://schemas.microsoft.com/office/drawing/2014/main" id="{FDEE5D25-8E8A-4121-801F-0B215229D05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5617"/>
          <a:stretch/>
        </p:blipFill>
        <p:spPr>
          <a:xfrm>
            <a:off x="1554" y="-12343"/>
            <a:ext cx="4078577" cy="4206240"/>
          </a:xfrm>
          <a:prstGeom prst="rect">
            <a:avLst/>
          </a:prstGeom>
        </p:spPr>
      </p:pic>
      <p:pic>
        <p:nvPicPr>
          <p:cNvPr id="4" name="Picture 3">
            <a:hlinkClick r:id="rId10" action="ppaction://hlinksldjump"/>
            <a:extLst>
              <a:ext uri="{FF2B5EF4-FFF2-40B4-BE49-F238E27FC236}">
                <a16:creationId xmlns:a16="http://schemas.microsoft.com/office/drawing/2014/main" id="{C9694E0D-6587-4BDB-BE71-B92CC45243E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5368"/>
          <a:stretch/>
        </p:blipFill>
        <p:spPr>
          <a:xfrm>
            <a:off x="3199275" y="-4723"/>
            <a:ext cx="4944285" cy="3450035"/>
          </a:xfrm>
          <a:prstGeom prst="rect">
            <a:avLst/>
          </a:prstGeom>
        </p:spPr>
      </p:pic>
      <p:pic>
        <p:nvPicPr>
          <p:cNvPr id="7" name="Picture 6">
            <a:hlinkClick r:id="rId12" action="ppaction://hlinksldjump"/>
            <a:extLst>
              <a:ext uri="{FF2B5EF4-FFF2-40B4-BE49-F238E27FC236}">
                <a16:creationId xmlns:a16="http://schemas.microsoft.com/office/drawing/2014/main" id="{77F541A2-23F9-4560-84E9-1608064B121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41587" y="-4722"/>
            <a:ext cx="4950381" cy="3462828"/>
          </a:xfrm>
          <a:prstGeom prst="rect">
            <a:avLst/>
          </a:prstGeom>
        </p:spPr>
      </p:pic>
      <p:pic>
        <p:nvPicPr>
          <p:cNvPr id="11" name="Picture 10">
            <a:hlinkClick r:id="rId14" action="ppaction://hlinksldjump"/>
            <a:extLst>
              <a:ext uri="{FF2B5EF4-FFF2-40B4-BE49-F238E27FC236}">
                <a16:creationId xmlns:a16="http://schemas.microsoft.com/office/drawing/2014/main" id="{8E951F9F-1C59-49B8-A567-1ED70C6C6A2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16250" y="2688079"/>
            <a:ext cx="4078577" cy="4206605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id="{7EDD3AAF-DB8E-4561-93C6-EEAC45E531C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65819" y="3434796"/>
            <a:ext cx="4944285" cy="3468925"/>
          </a:xfrm>
          <a:prstGeom prst="rect">
            <a:avLst/>
          </a:prstGeom>
        </p:spPr>
      </p:pic>
      <p:sp>
        <p:nvSpPr>
          <p:cNvPr id="5" name="Arrow: Right 4">
            <a:hlinkClick r:id="rId17" action="ppaction://hlinksldjump"/>
            <a:extLst>
              <a:ext uri="{FF2B5EF4-FFF2-40B4-BE49-F238E27FC236}">
                <a16:creationId xmlns:a16="http://schemas.microsoft.com/office/drawing/2014/main" id="{3DC8C82A-AA7C-47BF-984D-FF9B5A746FF6}"/>
              </a:ext>
            </a:extLst>
          </p:cNvPr>
          <p:cNvSpPr/>
          <p:nvPr/>
        </p:nvSpPr>
        <p:spPr>
          <a:xfrm>
            <a:off x="11074400" y="6273801"/>
            <a:ext cx="914400" cy="564239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53990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C62E983-B1A2-8A1D-0B91-60720F64472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B477E3-01C4-B2F5-5E81-033CC78536B0}"/>
              </a:ext>
            </a:extLst>
          </p:cNvPr>
          <p:cNvSpPr/>
          <p:nvPr/>
        </p:nvSpPr>
        <p:spPr>
          <a:xfrm>
            <a:off x="147145" y="121697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B6DCAA5-6233-C6D4-1AF4-C764B26BCF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7040" y="2827176"/>
            <a:ext cx="3657777" cy="3909125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0D2270C-BE73-1D2D-D967-9BB2D0311093}"/>
              </a:ext>
            </a:extLst>
          </p:cNvPr>
          <p:cNvSpPr/>
          <p:nvPr/>
        </p:nvSpPr>
        <p:spPr>
          <a:xfrm>
            <a:off x="7987839" y="3576190"/>
            <a:ext cx="3867320" cy="1786507"/>
          </a:xfrm>
          <a:prstGeom prst="roundRect">
            <a:avLst>
              <a:gd name="adj" fmla="val 33441"/>
            </a:avLst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AC1FEC8-F05C-DC55-2314-AFE69ABD96F9}"/>
              </a:ext>
            </a:extLst>
          </p:cNvPr>
          <p:cNvGrpSpPr/>
          <p:nvPr/>
        </p:nvGrpSpPr>
        <p:grpSpPr>
          <a:xfrm>
            <a:off x="4422430" y="2928346"/>
            <a:ext cx="3404289" cy="3361014"/>
            <a:chOff x="9878277" y="1765038"/>
            <a:chExt cx="1644505" cy="16236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EEA47F5-F6A2-6C5A-C1A8-83053716B3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78277" y="1765038"/>
              <a:ext cx="1644505" cy="1623600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74CA20E4-F2EF-C763-943D-9286943558F9}"/>
                </a:ext>
              </a:extLst>
            </p:cNvPr>
            <p:cNvCxnSpPr>
              <a:cxnSpLocks/>
              <a:stCxn id="11" idx="5"/>
            </p:cNvCxnSpPr>
            <p:nvPr/>
          </p:nvCxnSpPr>
          <p:spPr>
            <a:xfrm flipV="1">
              <a:off x="10731607" y="2052900"/>
              <a:ext cx="5734" cy="554470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19559F3E-F351-57E7-BF5E-35C3332F40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304824" y="2576673"/>
              <a:ext cx="395705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FA1801B-01CE-A294-B50F-6CEC9CC23082}"/>
                </a:ext>
              </a:extLst>
            </p:cNvPr>
            <p:cNvSpPr/>
            <p:nvPr/>
          </p:nvSpPr>
          <p:spPr>
            <a:xfrm>
              <a:off x="10656578" y="2533261"/>
              <a:ext cx="87901" cy="86824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D1C2A649-2214-DFB0-1900-EC6D1838A0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82038" y="399570"/>
            <a:ext cx="3999323" cy="2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82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580FED-422B-6D74-323A-27B8D91DCBB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B477E3-01C4-B2F5-5E81-033CC78536B0}"/>
              </a:ext>
            </a:extLst>
          </p:cNvPr>
          <p:cNvSpPr/>
          <p:nvPr/>
        </p:nvSpPr>
        <p:spPr>
          <a:xfrm>
            <a:off x="147145" y="121697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B6DCAA5-6233-C6D4-1AF4-C764B26BCF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7040" y="2827176"/>
            <a:ext cx="3657777" cy="3909125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0D2270C-BE73-1D2D-D967-9BB2D0311093}"/>
              </a:ext>
            </a:extLst>
          </p:cNvPr>
          <p:cNvSpPr/>
          <p:nvPr/>
        </p:nvSpPr>
        <p:spPr>
          <a:xfrm>
            <a:off x="8352261" y="3863787"/>
            <a:ext cx="3440776" cy="871272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AA06505-E34B-09F0-E0E7-04F5554364CA}"/>
              </a:ext>
            </a:extLst>
          </p:cNvPr>
          <p:cNvGrpSpPr/>
          <p:nvPr/>
        </p:nvGrpSpPr>
        <p:grpSpPr>
          <a:xfrm>
            <a:off x="4375611" y="2827176"/>
            <a:ext cx="3440776" cy="3397037"/>
            <a:chOff x="10072949" y="1609229"/>
            <a:chExt cx="1644505" cy="162360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E9CE216-EDCD-5BEE-EB4E-1EC81F01893E}"/>
                </a:ext>
              </a:extLst>
            </p:cNvPr>
            <p:cNvGrpSpPr/>
            <p:nvPr/>
          </p:nvGrpSpPr>
          <p:grpSpPr>
            <a:xfrm>
              <a:off x="10072949" y="1609229"/>
              <a:ext cx="1644505" cy="1623600"/>
              <a:chOff x="7915740" y="3968376"/>
              <a:chExt cx="1644505" cy="162360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55E52978-E615-E027-CCD2-7E6FB7DCED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15740" y="3968376"/>
                <a:ext cx="1644505" cy="1623600"/>
              </a:xfrm>
              <a:prstGeom prst="rect">
                <a:avLst/>
              </a:prstGeom>
            </p:spPr>
          </p:pic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011DF3C8-3259-49B8-229D-EE75E332569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41062" y="4256015"/>
                <a:ext cx="0" cy="516409"/>
              </a:xfrm>
              <a:prstGeom prst="straightConnector1">
                <a:avLst/>
              </a:prstGeom>
              <a:ln w="5715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5F33093E-ABB1-3964-D78C-A31F3CA4445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47034" y="4465427"/>
                <a:ext cx="223133" cy="317402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1A8AEA9-70DD-719C-074D-6063ADF376A1}"/>
                </a:ext>
              </a:extLst>
            </p:cNvPr>
            <p:cNvSpPr/>
            <p:nvPr/>
          </p:nvSpPr>
          <p:spPr>
            <a:xfrm>
              <a:off x="10865759" y="2383638"/>
              <a:ext cx="72452" cy="63797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302D0D3-ABD6-5FA9-606A-5227DFD98F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77263" y="266220"/>
            <a:ext cx="3999323" cy="2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7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C6818C1E-3708-90FB-00BF-AD766A8C41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25EC74C-72FA-310D-18D6-9E5403FA1B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4888" y="477265"/>
            <a:ext cx="5578323" cy="295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54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Tổng hợp ảnh Doremon PNG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303" y="2897506"/>
            <a:ext cx="2679404" cy="3850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27BBF79-CFAF-4BE2-9D64-9E97A6BD4866}"/>
              </a:ext>
            </a:extLst>
          </p:cNvPr>
          <p:cNvSpPr/>
          <p:nvPr/>
        </p:nvSpPr>
        <p:spPr>
          <a:xfrm>
            <a:off x="3475672" y="5173908"/>
            <a:ext cx="6934200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189" lvl="1" algn="ctr" defTabSz="914377"/>
            <a:r>
              <a:rPr lang="en-US" sz="5333" b="1" dirty="0" err="1">
                <a:solidFill>
                  <a:srgbClr val="F14A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5333" b="1" dirty="0">
                <a:solidFill>
                  <a:srgbClr val="F14A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>
                <a:solidFill>
                  <a:srgbClr val="F14A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5333" b="1" dirty="0">
                <a:solidFill>
                  <a:srgbClr val="F14A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>
                <a:solidFill>
                  <a:srgbClr val="F14A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sz="5333" b="1" dirty="0">
                <a:solidFill>
                  <a:srgbClr val="F14A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>
                <a:solidFill>
                  <a:srgbClr val="F14A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endParaRPr lang="en-US" sz="5333" b="1" dirty="0">
              <a:solidFill>
                <a:srgbClr val="F14AF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0BB40E15-AB4B-4986-A368-07114041D897}"/>
              </a:ext>
            </a:extLst>
          </p:cNvPr>
          <p:cNvSpPr/>
          <p:nvPr/>
        </p:nvSpPr>
        <p:spPr>
          <a:xfrm>
            <a:off x="3193732" y="44731"/>
            <a:ext cx="7498080" cy="4663440"/>
          </a:xfrm>
          <a:prstGeom prst="wedgeRoundRectCallout">
            <a:avLst>
              <a:gd name="adj1" fmla="val -60902"/>
              <a:gd name="adj2" fmla="val 29486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defTabSz="914377"/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2FEB85-564E-4CB6-B46D-494E8259FE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972" y="149227"/>
            <a:ext cx="4673600" cy="467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825EA18-6C23-4B05-8780-1CAE2FB5BA2A}"/>
              </a:ext>
            </a:extLst>
          </p:cNvPr>
          <p:cNvSpPr txBox="1"/>
          <p:nvPr/>
        </p:nvSpPr>
        <p:spPr>
          <a:xfrm>
            <a:off x="4172269" y="960679"/>
            <a:ext cx="1923732" cy="280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5867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5867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5867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ai?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09C45F40-FC9F-4E29-9B8E-6914333799A8}"/>
              </a:ext>
            </a:extLst>
          </p:cNvPr>
          <p:cNvSpPr/>
          <p:nvPr/>
        </p:nvSpPr>
        <p:spPr>
          <a:xfrm>
            <a:off x="6891973" y="1397000"/>
            <a:ext cx="1286828" cy="3048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68374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3193732" y="44731"/>
            <a:ext cx="7498080" cy="4663440"/>
          </a:xfrm>
          <a:prstGeom prst="wedgeRoundRectCallout">
            <a:avLst>
              <a:gd name="adj1" fmla="val -65419"/>
              <a:gd name="adj2" fmla="val 26218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defTabSz="914377"/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9E0A246-F6D7-40CE-93F3-27EB950E62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889" y="760059"/>
            <a:ext cx="4849176" cy="3232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3475672" y="5173908"/>
            <a:ext cx="6934200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189" lvl="1" algn="ctr" defTabSz="914377"/>
            <a:r>
              <a:rPr lang="en-US" sz="5333" b="1" dirty="0" err="1">
                <a:solidFill>
                  <a:srgbClr val="F14A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5333" b="1" dirty="0">
                <a:solidFill>
                  <a:srgbClr val="F14A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>
                <a:solidFill>
                  <a:srgbClr val="F14A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5333" b="1" dirty="0">
                <a:solidFill>
                  <a:srgbClr val="F14A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>
                <a:solidFill>
                  <a:srgbClr val="F14A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5333" b="1" dirty="0">
                <a:solidFill>
                  <a:srgbClr val="F14A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>
                <a:solidFill>
                  <a:srgbClr val="F14A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5333" b="1" dirty="0">
              <a:solidFill>
                <a:srgbClr val="F14AF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80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490856" y="1714782"/>
            <a:ext cx="4368800" cy="5187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F835A3-1D6B-4E39-AA5D-8BB33A41E681}"/>
              </a:ext>
            </a:extLst>
          </p:cNvPr>
          <p:cNvSpPr txBox="1"/>
          <p:nvPr/>
        </p:nvSpPr>
        <p:spPr>
          <a:xfrm>
            <a:off x="4040237" y="960679"/>
            <a:ext cx="1923732" cy="280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5867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5867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5867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ai?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66D60B1A-4AE7-4B11-8F7E-9808C94E0EE0}"/>
              </a:ext>
            </a:extLst>
          </p:cNvPr>
          <p:cNvSpPr/>
          <p:nvPr/>
        </p:nvSpPr>
        <p:spPr>
          <a:xfrm>
            <a:off x="5452586" y="2616200"/>
            <a:ext cx="1286828" cy="3048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65338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9B233167-E2A5-4B9B-A30A-0760964FBF8B}"/>
              </a:ext>
            </a:extLst>
          </p:cNvPr>
          <p:cNvSpPr/>
          <p:nvPr/>
        </p:nvSpPr>
        <p:spPr>
          <a:xfrm>
            <a:off x="3193732" y="44731"/>
            <a:ext cx="7498080" cy="4663440"/>
          </a:xfrm>
          <a:prstGeom prst="wedgeRoundRectCallout">
            <a:avLst>
              <a:gd name="adj1" fmla="val -65419"/>
              <a:gd name="adj2" fmla="val 26218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defTabSz="914377"/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B7C0E6-9594-45AA-8263-8B0BD9B137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947" y="755431"/>
            <a:ext cx="4866099" cy="3242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0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1082624" y="1819185"/>
            <a:ext cx="4439312" cy="5271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29E57AC-B2F8-4615-B68B-B6EADE0BC9B6}"/>
              </a:ext>
            </a:extLst>
          </p:cNvPr>
          <p:cNvSpPr/>
          <p:nvPr/>
        </p:nvSpPr>
        <p:spPr>
          <a:xfrm>
            <a:off x="3475672" y="5173908"/>
            <a:ext cx="6934200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189" lvl="1" algn="ctr" defTabSz="914377"/>
            <a:r>
              <a:rPr lang="en-US" sz="5333" b="1" dirty="0" err="1">
                <a:solidFill>
                  <a:srgbClr val="F14A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5333" b="1" dirty="0">
                <a:solidFill>
                  <a:srgbClr val="F14A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>
                <a:solidFill>
                  <a:srgbClr val="F14A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5333" b="1" dirty="0">
                <a:solidFill>
                  <a:srgbClr val="F14A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>
                <a:solidFill>
                  <a:srgbClr val="F14A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5333" b="1" dirty="0">
                <a:solidFill>
                  <a:srgbClr val="F14A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>
                <a:solidFill>
                  <a:srgbClr val="F14A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sz="5333" b="1" dirty="0">
              <a:solidFill>
                <a:srgbClr val="F14AF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3DBC90-0F7D-4955-AB6E-A9DE0E2D28A0}"/>
              </a:ext>
            </a:extLst>
          </p:cNvPr>
          <p:cNvSpPr txBox="1"/>
          <p:nvPr/>
        </p:nvSpPr>
        <p:spPr>
          <a:xfrm>
            <a:off x="4040237" y="960679"/>
            <a:ext cx="1923732" cy="280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5867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5867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5867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ai?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53A281F2-2BA2-4DC8-90FE-3B3FAB5AD4ED}"/>
              </a:ext>
            </a:extLst>
          </p:cNvPr>
          <p:cNvSpPr/>
          <p:nvPr/>
        </p:nvSpPr>
        <p:spPr>
          <a:xfrm>
            <a:off x="6403178" y="2046249"/>
            <a:ext cx="1286828" cy="3048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6861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E373B204-C01E-4C6B-9D46-DAB9E6A2625C}"/>
              </a:ext>
            </a:extLst>
          </p:cNvPr>
          <p:cNvSpPr/>
          <p:nvPr/>
        </p:nvSpPr>
        <p:spPr>
          <a:xfrm>
            <a:off x="3193732" y="44731"/>
            <a:ext cx="7498080" cy="4663440"/>
          </a:xfrm>
          <a:prstGeom prst="wedgeRoundRectCallout">
            <a:avLst>
              <a:gd name="adj1" fmla="val -65419"/>
              <a:gd name="adj2" fmla="val 26218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defTabSz="914377"/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182E20-C6AB-40A3-80A7-7F119B808C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443" y="655017"/>
            <a:ext cx="5346700" cy="34936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0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872" y="2194562"/>
            <a:ext cx="2508811" cy="4663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B7A51D7-1E83-41F1-9631-9905FCDBFBC8}"/>
              </a:ext>
            </a:extLst>
          </p:cNvPr>
          <p:cNvSpPr/>
          <p:nvPr/>
        </p:nvSpPr>
        <p:spPr>
          <a:xfrm>
            <a:off x="3475672" y="5173908"/>
            <a:ext cx="6934200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189" lvl="1" algn="ctr" defTabSz="914377"/>
            <a:r>
              <a:rPr lang="en-US" sz="5333" b="1" dirty="0" err="1">
                <a:solidFill>
                  <a:srgbClr val="F14A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5333" b="1" dirty="0">
                <a:solidFill>
                  <a:srgbClr val="F14A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>
                <a:solidFill>
                  <a:srgbClr val="F14A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5333" b="1" dirty="0">
                <a:solidFill>
                  <a:srgbClr val="F14A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>
                <a:solidFill>
                  <a:srgbClr val="F14A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5333" b="1" dirty="0">
                <a:solidFill>
                  <a:srgbClr val="F14A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>
                <a:solidFill>
                  <a:srgbClr val="F14A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sz="5333" b="1" dirty="0">
              <a:solidFill>
                <a:srgbClr val="F14AF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2228A4-2CA0-4714-963A-707F1D05051F}"/>
              </a:ext>
            </a:extLst>
          </p:cNvPr>
          <p:cNvSpPr txBox="1"/>
          <p:nvPr/>
        </p:nvSpPr>
        <p:spPr>
          <a:xfrm>
            <a:off x="3741774" y="1001680"/>
            <a:ext cx="1923732" cy="280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5867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5867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5867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ai?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30DDAD10-949A-4B76-8898-6D7960B90A36}"/>
              </a:ext>
            </a:extLst>
          </p:cNvPr>
          <p:cNvSpPr/>
          <p:nvPr/>
        </p:nvSpPr>
        <p:spPr>
          <a:xfrm>
            <a:off x="5808415" y="3022600"/>
            <a:ext cx="1286828" cy="3048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6854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DC3CE7F-2EA1-2FBE-566C-6FD512DA7268}"/>
              </a:ext>
            </a:extLst>
          </p:cNvPr>
          <p:cNvGrpSpPr/>
          <p:nvPr/>
        </p:nvGrpSpPr>
        <p:grpSpPr>
          <a:xfrm>
            <a:off x="1" y="0"/>
            <a:ext cx="12192000" cy="6857999"/>
            <a:chOff x="1" y="0"/>
            <a:chExt cx="12192000" cy="6857999"/>
          </a:xfrm>
        </p:grpSpPr>
        <p:sp>
          <p:nvSpPr>
            <p:cNvPr id="2" name="TextBox 2">
              <a:extLst>
                <a:ext uri="{FF2B5EF4-FFF2-40B4-BE49-F238E27FC236}">
                  <a16:creationId xmlns:a16="http://schemas.microsoft.com/office/drawing/2014/main" id="{0B6D2547-761A-0ABA-3292-988D616C92EF}"/>
                </a:ext>
              </a:extLst>
            </p:cNvPr>
            <p:cNvSpPr txBox="1"/>
            <p:nvPr/>
          </p:nvSpPr>
          <p:spPr>
            <a:xfrm>
              <a:off x="4887927" y="3244334"/>
              <a:ext cx="24161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" name="Picture 2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E94F91EE-1DF2-BB3C-6636-295F714DCB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1000"/>
                      </a14:imgEffect>
                      <a14:imgEffect>
                        <a14:colorTemperature colorTemp="5888"/>
                      </a14:imgEffect>
                      <a14:imgEffect>
                        <a14:saturation sat="160000"/>
                      </a14:imgEffect>
                      <a14:imgEffect>
                        <a14:brightnessContrast bright="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4" b="-1"/>
            <a:stretch/>
          </p:blipFill>
          <p:spPr>
            <a:xfrm>
              <a:off x="1" y="0"/>
              <a:ext cx="12192000" cy="6857999"/>
            </a:xfrm>
            <a:prstGeom prst="rect">
              <a:avLst/>
            </a:prstGeom>
          </p:spPr>
        </p:pic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84166B5-61C8-5D37-0040-2CC1B06D4556}"/>
              </a:ext>
            </a:extLst>
          </p:cNvPr>
          <p:cNvSpPr/>
          <p:nvPr/>
        </p:nvSpPr>
        <p:spPr>
          <a:xfrm>
            <a:off x="6175022" y="155221"/>
            <a:ext cx="5920683" cy="3016957"/>
          </a:xfrm>
          <a:custGeom>
            <a:avLst/>
            <a:gdLst>
              <a:gd name="connsiteX0" fmla="*/ 0 w 5920683"/>
              <a:gd name="connsiteY0" fmla="*/ 502836 h 3016957"/>
              <a:gd name="connsiteX1" fmla="*/ 502836 w 5920683"/>
              <a:gd name="connsiteY1" fmla="*/ 0 h 3016957"/>
              <a:gd name="connsiteX2" fmla="*/ 5417847 w 5920683"/>
              <a:gd name="connsiteY2" fmla="*/ 0 h 3016957"/>
              <a:gd name="connsiteX3" fmla="*/ 5920683 w 5920683"/>
              <a:gd name="connsiteY3" fmla="*/ 502836 h 3016957"/>
              <a:gd name="connsiteX4" fmla="*/ 5920683 w 5920683"/>
              <a:gd name="connsiteY4" fmla="*/ 2514121 h 3016957"/>
              <a:gd name="connsiteX5" fmla="*/ 5417847 w 5920683"/>
              <a:gd name="connsiteY5" fmla="*/ 3016957 h 3016957"/>
              <a:gd name="connsiteX6" fmla="*/ 502836 w 5920683"/>
              <a:gd name="connsiteY6" fmla="*/ 3016957 h 3016957"/>
              <a:gd name="connsiteX7" fmla="*/ 0 w 5920683"/>
              <a:gd name="connsiteY7" fmla="*/ 2514121 h 3016957"/>
              <a:gd name="connsiteX8" fmla="*/ 0 w 5920683"/>
              <a:gd name="connsiteY8" fmla="*/ 502836 h 3016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20683" h="3016957" fill="none" extrusionOk="0">
                <a:moveTo>
                  <a:pt x="0" y="502836"/>
                </a:moveTo>
                <a:cubicBezTo>
                  <a:pt x="381" y="235436"/>
                  <a:pt x="246035" y="35091"/>
                  <a:pt x="502836" y="0"/>
                </a:cubicBezTo>
                <a:cubicBezTo>
                  <a:pt x="1275722" y="72427"/>
                  <a:pt x="4223809" y="61419"/>
                  <a:pt x="5417847" y="0"/>
                </a:cubicBezTo>
                <a:cubicBezTo>
                  <a:pt x="5693985" y="-10817"/>
                  <a:pt x="5902848" y="219733"/>
                  <a:pt x="5920683" y="502836"/>
                </a:cubicBezTo>
                <a:cubicBezTo>
                  <a:pt x="6021559" y="1471007"/>
                  <a:pt x="5813370" y="1847899"/>
                  <a:pt x="5920683" y="2514121"/>
                </a:cubicBezTo>
                <a:cubicBezTo>
                  <a:pt x="5925951" y="2765094"/>
                  <a:pt x="5666299" y="2984160"/>
                  <a:pt x="5417847" y="3016957"/>
                </a:cubicBezTo>
                <a:cubicBezTo>
                  <a:pt x="4159802" y="3046784"/>
                  <a:pt x="2926545" y="2937651"/>
                  <a:pt x="502836" y="3016957"/>
                </a:cubicBezTo>
                <a:cubicBezTo>
                  <a:pt x="278441" y="3010930"/>
                  <a:pt x="-31020" y="2797964"/>
                  <a:pt x="0" y="2514121"/>
                </a:cubicBezTo>
                <a:cubicBezTo>
                  <a:pt x="50037" y="1825730"/>
                  <a:pt x="770" y="1287298"/>
                  <a:pt x="0" y="502836"/>
                </a:cubicBezTo>
                <a:close/>
              </a:path>
              <a:path w="5920683" h="3016957" stroke="0" extrusionOk="0">
                <a:moveTo>
                  <a:pt x="0" y="502836"/>
                </a:moveTo>
                <a:cubicBezTo>
                  <a:pt x="47776" y="238150"/>
                  <a:pt x="227120" y="4152"/>
                  <a:pt x="502836" y="0"/>
                </a:cubicBezTo>
                <a:cubicBezTo>
                  <a:pt x="1337955" y="123000"/>
                  <a:pt x="3616753" y="-96860"/>
                  <a:pt x="5417847" y="0"/>
                </a:cubicBezTo>
                <a:cubicBezTo>
                  <a:pt x="5681445" y="-10755"/>
                  <a:pt x="5945306" y="175485"/>
                  <a:pt x="5920683" y="502836"/>
                </a:cubicBezTo>
                <a:cubicBezTo>
                  <a:pt x="5923856" y="864050"/>
                  <a:pt x="6014950" y="1963101"/>
                  <a:pt x="5920683" y="2514121"/>
                </a:cubicBezTo>
                <a:cubicBezTo>
                  <a:pt x="5892876" y="2801904"/>
                  <a:pt x="5668944" y="3012602"/>
                  <a:pt x="5417847" y="3016957"/>
                </a:cubicBezTo>
                <a:cubicBezTo>
                  <a:pt x="4327369" y="2856250"/>
                  <a:pt x="2454011" y="3056624"/>
                  <a:pt x="502836" y="3016957"/>
                </a:cubicBezTo>
                <a:cubicBezTo>
                  <a:pt x="206762" y="3013248"/>
                  <a:pt x="-17059" y="2784102"/>
                  <a:pt x="0" y="2514121"/>
                </a:cubicBezTo>
                <a:cubicBezTo>
                  <a:pt x="32216" y="1773402"/>
                  <a:pt x="57206" y="1120045"/>
                  <a:pt x="0" y="502836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74E30C-403F-1E0D-6596-3036400971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0153" y="0"/>
            <a:ext cx="3084843" cy="12314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B2D9E0-316C-F988-96B4-1C3635A57F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2005" y="1211503"/>
            <a:ext cx="4407790" cy="17679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07E1F0-9BC3-0E30-FE3D-218946AAC9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7237" y="75386"/>
            <a:ext cx="3029975" cy="11827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AFC4BD-EB52-3F95-085B-2B0D8E52C4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262" y="3523084"/>
            <a:ext cx="2398278" cy="2398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88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A04050-1BDE-CC80-DAAB-67E84D8528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5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3EE859F-92AB-9D13-C6F8-3C2E29A935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1278" y="607266"/>
            <a:ext cx="4663844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70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FCD9C28-531C-5F99-D7FB-8B1E04D37BB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B477E3-01C4-B2F5-5E81-033CC78536B0}"/>
              </a:ext>
            </a:extLst>
          </p:cNvPr>
          <p:cNvSpPr/>
          <p:nvPr/>
        </p:nvSpPr>
        <p:spPr>
          <a:xfrm>
            <a:off x="147145" y="121697"/>
            <a:ext cx="11897709" cy="6614605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4AB2ADB-A67F-816F-AA81-6839D75035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421" y="1672680"/>
            <a:ext cx="2672331" cy="2651669"/>
          </a:xfrm>
          <a:prstGeom prst="rect">
            <a:avLst/>
          </a:prstGeom>
        </p:spPr>
      </p:pic>
      <p:pic>
        <p:nvPicPr>
          <p:cNvPr id="17" name="Picture 16" descr="Shape, arrow&#10;&#10;Description automatically generated">
            <a:extLst>
              <a:ext uri="{FF2B5EF4-FFF2-40B4-BE49-F238E27FC236}">
                <a16:creationId xmlns:a16="http://schemas.microsoft.com/office/drawing/2014/main" id="{5FC54E64-2D3F-C3F1-63DD-3334953A16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831">
            <a:off x="5409874" y="1065457"/>
            <a:ext cx="2310286" cy="230122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E491ACF-32F1-89F7-2A75-95A7ED5222C6}"/>
              </a:ext>
            </a:extLst>
          </p:cNvPr>
          <p:cNvSpPr txBox="1"/>
          <p:nvPr/>
        </p:nvSpPr>
        <p:spPr>
          <a:xfrm>
            <a:off x="7782220" y="1828800"/>
            <a:ext cx="19999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Kim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dài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CC4309C-FC63-928C-3616-58692198FD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4371">
            <a:off x="5594028" y="2738223"/>
            <a:ext cx="1411958" cy="33110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5F0D688-6C83-C97F-3F41-977817641415}"/>
              </a:ext>
            </a:extLst>
          </p:cNvPr>
          <p:cNvSpPr txBox="1"/>
          <p:nvPr/>
        </p:nvSpPr>
        <p:spPr>
          <a:xfrm>
            <a:off x="7782220" y="2429220"/>
            <a:ext cx="27965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Kim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ngắn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B315CB2-0612-0F49-2ED2-17E1244B6F73}"/>
              </a:ext>
            </a:extLst>
          </p:cNvPr>
          <p:cNvSpPr txBox="1"/>
          <p:nvPr/>
        </p:nvSpPr>
        <p:spPr>
          <a:xfrm>
            <a:off x="5573032" y="3517383"/>
            <a:ext cx="64856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hồ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báo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thức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lúc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6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giờ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394E829-7149-56B0-C57F-0BE8F3D225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97" y="278296"/>
            <a:ext cx="2069886" cy="10349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ECCAD1-F17D-689F-E9A1-024682BA40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7649" y="1495426"/>
            <a:ext cx="2139977" cy="2709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200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1" grpId="0"/>
    </p:bldLst>
  </p:timing>
</p:sld>
</file>

<file path=ppt/theme/theme1.xml><?xml version="1.0" encoding="utf-8"?>
<a:theme xmlns:a="http://schemas.openxmlformats.org/drawingml/2006/main" name="Office 主题">
  <a:themeElements>
    <a:clrScheme name="自定义 109">
      <a:dk1>
        <a:sysClr val="windowText" lastClr="000000"/>
      </a:dk1>
      <a:lt1>
        <a:srgbClr val="FFFFFF"/>
      </a:lt1>
      <a:dk2>
        <a:srgbClr val="000000"/>
      </a:dk2>
      <a:lt2>
        <a:srgbClr val="FFFFFF"/>
      </a:lt2>
      <a:accent1>
        <a:srgbClr val="00CCFF"/>
      </a:accent1>
      <a:accent2>
        <a:srgbClr val="FFAE0D"/>
      </a:accent2>
      <a:accent3>
        <a:srgbClr val="00CCFF"/>
      </a:accent3>
      <a:accent4>
        <a:srgbClr val="FFAE0D"/>
      </a:accent4>
      <a:accent5>
        <a:srgbClr val="00CCFF"/>
      </a:accent5>
      <a:accent6>
        <a:srgbClr val="FFAE0D"/>
      </a:accent6>
      <a:hlink>
        <a:srgbClr val="00CCFF"/>
      </a:hlink>
      <a:folHlink>
        <a:srgbClr val="FFAE0D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85A31"/>
      </a:accent1>
      <a:accent2>
        <a:srgbClr val="FFA833"/>
      </a:accent2>
      <a:accent3>
        <a:srgbClr val="91C429"/>
      </a:accent3>
      <a:accent4>
        <a:srgbClr val="0DADD2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170</Words>
  <Application>Microsoft Office PowerPoint</Application>
  <PresentationFormat>Widescreen</PresentationFormat>
  <Paragraphs>45</Paragraphs>
  <Slides>22</Slides>
  <Notes>2</Notes>
  <HiddenSlides>0</HiddenSlides>
  <MMClips>12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迷你简卡通</vt:lpstr>
      <vt:lpstr>Arial</vt:lpstr>
      <vt:lpstr>Arial Black</vt:lpstr>
      <vt:lpstr>Calibri</vt:lpstr>
      <vt:lpstr>Calibri Light</vt:lpstr>
      <vt:lpstr>Times New Roman</vt:lpstr>
      <vt:lpstr>UTM Cookies</vt:lpstr>
      <vt:lpstr>UTM Futura Extra</vt:lpstr>
      <vt:lpstr>Office 主题</vt:lpstr>
      <vt:lpstr>Office Theme</vt:lpstr>
      <vt:lpstr>1_Office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 Tran</cp:lastModifiedBy>
  <cp:revision>28</cp:revision>
  <dcterms:created xsi:type="dcterms:W3CDTF">2022-01-03T08:40:27Z</dcterms:created>
  <dcterms:modified xsi:type="dcterms:W3CDTF">2024-04-01T03:48:18Z</dcterms:modified>
</cp:coreProperties>
</file>