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 id="2147483727" r:id="rId2"/>
    <p:sldMasterId id="2147483739" r:id="rId3"/>
    <p:sldMasterId id="2147483753" r:id="rId4"/>
    <p:sldMasterId id="2147483765" r:id="rId5"/>
    <p:sldMasterId id="2147483777" r:id="rId6"/>
    <p:sldMasterId id="2147483791" r:id="rId7"/>
  </p:sldMasterIdLst>
  <p:notesMasterIdLst>
    <p:notesMasterId r:id="rId57"/>
  </p:notesMasterIdLst>
  <p:sldIdLst>
    <p:sldId id="396" r:id="rId8"/>
    <p:sldId id="257" r:id="rId9"/>
    <p:sldId id="256" r:id="rId10"/>
    <p:sldId id="397" r:id="rId11"/>
    <p:sldId id="398" r:id="rId12"/>
    <p:sldId id="399" r:id="rId13"/>
    <p:sldId id="261" r:id="rId14"/>
    <p:sldId id="400" r:id="rId15"/>
    <p:sldId id="401" r:id="rId16"/>
    <p:sldId id="402" r:id="rId17"/>
    <p:sldId id="406" r:id="rId18"/>
    <p:sldId id="259" r:id="rId19"/>
    <p:sldId id="390" r:id="rId20"/>
    <p:sldId id="260" r:id="rId21"/>
    <p:sldId id="382" r:id="rId22"/>
    <p:sldId id="336" r:id="rId23"/>
    <p:sldId id="383" r:id="rId24"/>
    <p:sldId id="376" r:id="rId25"/>
    <p:sldId id="263" r:id="rId26"/>
    <p:sldId id="282" r:id="rId27"/>
    <p:sldId id="283" r:id="rId28"/>
    <p:sldId id="284" r:id="rId29"/>
    <p:sldId id="384" r:id="rId30"/>
    <p:sldId id="264" r:id="rId31"/>
    <p:sldId id="372" r:id="rId32"/>
    <p:sldId id="403" r:id="rId33"/>
    <p:sldId id="355" r:id="rId34"/>
    <p:sldId id="267" r:id="rId35"/>
    <p:sldId id="357" r:id="rId36"/>
    <p:sldId id="350" r:id="rId37"/>
    <p:sldId id="385" r:id="rId38"/>
    <p:sldId id="356" r:id="rId39"/>
    <p:sldId id="308" r:id="rId40"/>
    <p:sldId id="342" r:id="rId41"/>
    <p:sldId id="294" r:id="rId42"/>
    <p:sldId id="314" r:id="rId43"/>
    <p:sldId id="391" r:id="rId44"/>
    <p:sldId id="392" r:id="rId45"/>
    <p:sldId id="393" r:id="rId46"/>
    <p:sldId id="394" r:id="rId47"/>
    <p:sldId id="326" r:id="rId48"/>
    <p:sldId id="274" r:id="rId49"/>
    <p:sldId id="408" r:id="rId50"/>
    <p:sldId id="409" r:id="rId51"/>
    <p:sldId id="410" r:id="rId52"/>
    <p:sldId id="404" r:id="rId53"/>
    <p:sldId id="389" r:id="rId54"/>
    <p:sldId id="405" r:id="rId55"/>
    <p:sldId id="4410" r:id="rId56"/>
  </p:sldIdLst>
  <p:sldSz cx="12192000" cy="6858000"/>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3399"/>
    <a:srgbClr val="0066FF"/>
    <a:srgbClr val="F4F7FD"/>
    <a:srgbClr val="FF9933"/>
    <a:srgbClr val="009900"/>
    <a:srgbClr val="002060"/>
    <a:srgbClr val="008000"/>
    <a:srgbClr val="FFCCFF"/>
    <a:srgbClr val="993366"/>
    <a:srgbClr val="CC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00" autoAdjust="0"/>
    <p:restoredTop sz="94660"/>
  </p:normalViewPr>
  <p:slideViewPr>
    <p:cSldViewPr>
      <p:cViewPr varScale="1">
        <p:scale>
          <a:sx n="56" d="100"/>
          <a:sy n="56" d="100"/>
        </p:scale>
        <p:origin x="1164" y="5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tags" Target="tags/tag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2B6E993-296B-4FB0-A271-FA0352DE524F}" type="datetimeFigureOut">
              <a:rPr lang="vi-VN" smtClean="0"/>
              <a:t>19/10/2025</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9F448D-067C-4AA7-8944-0B61205DCB44}" type="slidenum">
              <a:rPr lang="vi-VN" smtClean="0"/>
              <a:t>‹#›</a:t>
            </a:fld>
            <a:endParaRPr lang="vi-VN"/>
          </a:p>
        </p:txBody>
      </p:sp>
    </p:spTree>
    <p:extLst>
      <p:ext uri="{BB962C8B-B14F-4D97-AF65-F5344CB8AC3E}">
        <p14:creationId xmlns:p14="http://schemas.microsoft.com/office/powerpoint/2010/main" val="32900938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GV BẤM CHUỘT VÀO BÔNG HOA ĐỂ ĐƯỢC DẪN ĐẾN CÂU HỎI TƯƠNG ỨNG.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chúc</a:t>
            </a:r>
            <a:r>
              <a:rPr lang="en-US" dirty="0"/>
              <a:t> </a:t>
            </a:r>
            <a:r>
              <a:rPr lang="en-US" dirty="0" err="1"/>
              <a:t>mừng</a:t>
            </a:r>
            <a:endParaRPr lang="vi-VN"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6566BB-6644-4148-AA15-898C255FCBD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90939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Đến</a:t>
            </a:r>
            <a:r>
              <a:rPr lang="en-US" baseline="0"/>
              <a:t> đây HS viết thành thạo rồi nên người soạn không tạo video đồ chữ nữa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3899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6802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528791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9558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21915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05F3456-2B02-4FC3-9B3D-9B550E85FD30}"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304009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9020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8322574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24"/>
        <p:cNvGrpSpPr/>
        <p:nvPr/>
      </p:nvGrpSpPr>
      <p:grpSpPr>
        <a:xfrm>
          <a:off x="0" y="0"/>
          <a:ext cx="0" cy="0"/>
          <a:chOff x="0" y="0"/>
          <a:chExt cx="0" cy="0"/>
        </a:xfrm>
      </p:grpSpPr>
      <p:sp>
        <p:nvSpPr>
          <p:cNvPr id="125" name="Google Shape;125;p5"/>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t>‹#›</a:t>
            </a:fld>
            <a:endParaRPr lang="en-GB"/>
          </a:p>
        </p:txBody>
      </p:sp>
      <p:sp>
        <p:nvSpPr>
          <p:cNvPr id="126" name="Google Shape;126;p5"/>
          <p:cNvSpPr/>
          <p:nvPr/>
        </p:nvSpPr>
        <p:spPr>
          <a:xfrm rot="-1209093">
            <a:off x="11292123" y="5438995"/>
            <a:ext cx="905652" cy="82066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 name="Google Shape;127;p5"/>
          <p:cNvSpPr/>
          <p:nvPr/>
        </p:nvSpPr>
        <p:spPr>
          <a:xfrm>
            <a:off x="11578018" y="536089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a:off x="9416645" y="-146300"/>
            <a:ext cx="512617" cy="524803"/>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a:off x="11352533" y="2180867"/>
            <a:ext cx="1066011" cy="1110715"/>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3741344">
            <a:off x="11358665" y="1904650"/>
            <a:ext cx="600748" cy="615029"/>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p:nvPr/>
        </p:nvSpPr>
        <p:spPr>
          <a:xfrm>
            <a:off x="9392951" y="1080003"/>
            <a:ext cx="1242053" cy="112549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5"/>
          <p:cNvSpPr/>
          <p:nvPr/>
        </p:nvSpPr>
        <p:spPr>
          <a:xfrm>
            <a:off x="10050466" y="1832567"/>
            <a:ext cx="460599" cy="466468"/>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5"/>
          <p:cNvSpPr/>
          <p:nvPr/>
        </p:nvSpPr>
        <p:spPr>
          <a:xfrm rot="-6335216">
            <a:off x="9154434" y="6070214"/>
            <a:ext cx="1196772" cy="88892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 name="Google Shape;134;p5"/>
          <p:cNvSpPr/>
          <p:nvPr/>
        </p:nvSpPr>
        <p:spPr>
          <a:xfrm>
            <a:off x="10549166" y="-173966"/>
            <a:ext cx="1065993" cy="1079577"/>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 name="Google Shape;135;p5"/>
          <p:cNvSpPr/>
          <p:nvPr/>
        </p:nvSpPr>
        <p:spPr>
          <a:xfrm rot="-6692267">
            <a:off x="9055853" y="3187153"/>
            <a:ext cx="923320" cy="685812"/>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9756737" y="3195233"/>
            <a:ext cx="374668" cy="3835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 name="Google Shape;137;p5"/>
          <p:cNvSpPr/>
          <p:nvPr/>
        </p:nvSpPr>
        <p:spPr>
          <a:xfrm>
            <a:off x="10218184" y="4196534"/>
            <a:ext cx="905659" cy="91719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8" name="Google Shape;138;p5"/>
          <p:cNvSpPr/>
          <p:nvPr/>
        </p:nvSpPr>
        <p:spPr>
          <a:xfrm rot="1318871">
            <a:off x="95605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 name="Google Shape;139;p5"/>
          <p:cNvSpPr/>
          <p:nvPr/>
        </p:nvSpPr>
        <p:spPr>
          <a:xfrm>
            <a:off x="103646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 name="Google Shape;140;p5"/>
          <p:cNvSpPr/>
          <p:nvPr/>
        </p:nvSpPr>
        <p:spPr>
          <a:xfrm rot="-548659">
            <a:off x="112977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 name="Google Shape;141;p5"/>
          <p:cNvSpPr/>
          <p:nvPr/>
        </p:nvSpPr>
        <p:spPr>
          <a:xfrm rot="-9290062">
            <a:off x="111410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5"/>
          <p:cNvSpPr/>
          <p:nvPr/>
        </p:nvSpPr>
        <p:spPr>
          <a:xfrm rot="5503490">
            <a:off x="92354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5"/>
          <p:cNvSpPr/>
          <p:nvPr/>
        </p:nvSpPr>
        <p:spPr>
          <a:xfrm>
            <a:off x="9756750" y="33716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5"/>
          <p:cNvSpPr/>
          <p:nvPr/>
        </p:nvSpPr>
        <p:spPr>
          <a:xfrm rot="-830047">
            <a:off x="9262252" y="29385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92638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 name="Google Shape;146;p5"/>
          <p:cNvSpPr/>
          <p:nvPr/>
        </p:nvSpPr>
        <p:spPr>
          <a:xfrm rot="8224608">
            <a:off x="104789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txBox="1">
            <a:spLocks noGrp="1"/>
          </p:cNvSpPr>
          <p:nvPr>
            <p:ph type="title"/>
          </p:nvPr>
        </p:nvSpPr>
        <p:spPr>
          <a:xfrm>
            <a:off x="609600" y="579433"/>
            <a:ext cx="7979600" cy="11432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148" name="Google Shape;148;p5"/>
          <p:cNvSpPr txBox="1">
            <a:spLocks noGrp="1"/>
          </p:cNvSpPr>
          <p:nvPr>
            <p:ph type="body" idx="1"/>
          </p:nvPr>
        </p:nvSpPr>
        <p:spPr>
          <a:xfrm>
            <a:off x="609600" y="1905000"/>
            <a:ext cx="7979600" cy="4227200"/>
          </a:xfrm>
          <a:prstGeom prst="rect">
            <a:avLst/>
          </a:prstGeom>
        </p:spPr>
        <p:txBody>
          <a:bodyPr spcFirstLastPara="1" wrap="square" lIns="91425" tIns="91425" rIns="91425" bIns="91425" anchor="t" anchorCtr="0">
            <a:noAutofit/>
          </a:bodyPr>
          <a:lstStyle>
            <a:lvl1pPr marL="609600" lvl="0" indent="-525145">
              <a:spcBef>
                <a:spcPts val="800"/>
              </a:spcBef>
              <a:spcAft>
                <a:spcPts val="0"/>
              </a:spcAft>
              <a:buSzPts val="2600"/>
              <a:buChar char="༝"/>
              <a:defRPr/>
            </a:lvl1pPr>
            <a:lvl2pPr marL="1219200" lvl="1" indent="-525145">
              <a:spcBef>
                <a:spcPts val="0"/>
              </a:spcBef>
              <a:spcAft>
                <a:spcPts val="0"/>
              </a:spcAft>
              <a:buSzPts val="2600"/>
              <a:buChar char="○"/>
              <a:defRPr/>
            </a:lvl2pPr>
            <a:lvl3pPr marL="1828800" lvl="2" indent="-525145">
              <a:spcBef>
                <a:spcPts val="0"/>
              </a:spcBef>
              <a:spcAft>
                <a:spcPts val="0"/>
              </a:spcAft>
              <a:buSzPts val="2600"/>
              <a:buChar char="■"/>
              <a:defRPr/>
            </a:lvl3pPr>
            <a:lvl4pPr marL="2438400" lvl="3" indent="-525145">
              <a:spcBef>
                <a:spcPts val="0"/>
              </a:spcBef>
              <a:spcAft>
                <a:spcPts val="0"/>
              </a:spcAft>
              <a:buSzPts val="2600"/>
              <a:buChar char="●"/>
              <a:defRPr/>
            </a:lvl4pPr>
            <a:lvl5pPr marL="3048000" lvl="4" indent="-525145">
              <a:spcBef>
                <a:spcPts val="0"/>
              </a:spcBef>
              <a:spcAft>
                <a:spcPts val="0"/>
              </a:spcAft>
              <a:buSzPts val="2600"/>
              <a:buChar char="○"/>
              <a:defRPr/>
            </a:lvl5pPr>
            <a:lvl6pPr marL="3657600" lvl="5" indent="-525145">
              <a:spcBef>
                <a:spcPts val="0"/>
              </a:spcBef>
              <a:spcAft>
                <a:spcPts val="0"/>
              </a:spcAft>
              <a:buSzPts val="2600"/>
              <a:buChar char="■"/>
              <a:defRPr/>
            </a:lvl6pPr>
            <a:lvl7pPr marL="4267200" lvl="6" indent="-525145">
              <a:spcBef>
                <a:spcPts val="0"/>
              </a:spcBef>
              <a:spcAft>
                <a:spcPts val="0"/>
              </a:spcAft>
              <a:buSzPts val="2600"/>
              <a:buChar char="●"/>
              <a:defRPr/>
            </a:lvl7pPr>
            <a:lvl8pPr marL="4876800" lvl="7" indent="-525145">
              <a:spcBef>
                <a:spcPts val="0"/>
              </a:spcBef>
              <a:spcAft>
                <a:spcPts val="0"/>
              </a:spcAft>
              <a:buSzPts val="2600"/>
              <a:buChar char="○"/>
              <a:defRPr/>
            </a:lvl8pPr>
            <a:lvl9pPr marL="5486400" lvl="8" indent="-525145">
              <a:spcBef>
                <a:spcPts val="0"/>
              </a:spcBef>
              <a:spcAft>
                <a:spcPts val="0"/>
              </a:spcAft>
              <a:buSzPts val="2600"/>
              <a:buChar char="■"/>
              <a:defRPr/>
            </a:lvl9pPr>
          </a:lstStyle>
          <a:p>
            <a:endParaRPr/>
          </a:p>
        </p:txBody>
      </p:sp>
    </p:spTree>
    <p:extLst>
      <p:ext uri="{BB962C8B-B14F-4D97-AF65-F5344CB8AC3E}">
        <p14:creationId xmlns:p14="http://schemas.microsoft.com/office/powerpoint/2010/main" val="27901992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cSld name="Subtitle">
    <p:bg>
      <p:bgPr>
        <a:solidFill>
          <a:schemeClr val="lt2"/>
        </a:solidFill>
        <a:effectLst/>
      </p:bgPr>
    </p:bg>
    <p:spTree>
      <p:nvGrpSpPr>
        <p:cNvPr id="1" name="Shape 51"/>
        <p:cNvGrpSpPr/>
        <p:nvPr/>
      </p:nvGrpSpPr>
      <p:grpSpPr>
        <a:xfrm>
          <a:off x="0" y="0"/>
          <a:ext cx="0" cy="0"/>
          <a:chOff x="0" y="0"/>
          <a:chExt cx="0" cy="0"/>
        </a:xfrm>
      </p:grpSpPr>
      <p:sp>
        <p:nvSpPr>
          <p:cNvPr id="52" name="Google Shape;52;p3"/>
          <p:cNvSpPr/>
          <p:nvPr/>
        </p:nvSpPr>
        <p:spPr>
          <a:xfrm rot="2523318">
            <a:off x="291592" y="-614320"/>
            <a:ext cx="7103193" cy="7272048"/>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txBox="1">
            <a:spLocks noGrp="1"/>
          </p:cNvSpPr>
          <p:nvPr>
            <p:ph type="ctrTitle"/>
          </p:nvPr>
        </p:nvSpPr>
        <p:spPr>
          <a:xfrm>
            <a:off x="914400" y="2111133"/>
            <a:ext cx="59168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4400"/>
              <a:buNone/>
              <a:defRPr sz="5865"/>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54" name="Google Shape;54;p3"/>
          <p:cNvSpPr txBox="1">
            <a:spLocks noGrp="1"/>
          </p:cNvSpPr>
          <p:nvPr>
            <p:ph type="subTitle" idx="1"/>
          </p:nvPr>
        </p:nvSpPr>
        <p:spPr>
          <a:xfrm>
            <a:off x="914400" y="3786735"/>
            <a:ext cx="59168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1800"/>
              <a:buNone/>
              <a:defRPr sz="2400">
                <a:solidFill>
                  <a:schemeClr val="dk2"/>
                </a:solidFill>
              </a:defRPr>
            </a:lvl1pPr>
            <a:lvl2pPr lvl="1" rtl="0">
              <a:spcBef>
                <a:spcPts val="0"/>
              </a:spcBef>
              <a:spcAft>
                <a:spcPts val="0"/>
              </a:spcAft>
              <a:buSzPts val="1800"/>
              <a:buNone/>
              <a:defRPr sz="2400">
                <a:solidFill>
                  <a:schemeClr val="dk2"/>
                </a:solidFill>
              </a:defRPr>
            </a:lvl2pPr>
            <a:lvl3pPr lvl="2" rtl="0">
              <a:spcBef>
                <a:spcPts val="0"/>
              </a:spcBef>
              <a:spcAft>
                <a:spcPts val="0"/>
              </a:spcAft>
              <a:buSzPts val="1800"/>
              <a:buNone/>
              <a:defRPr sz="2400">
                <a:solidFill>
                  <a:schemeClr val="dk2"/>
                </a:solidFill>
              </a:defRPr>
            </a:lvl3pPr>
            <a:lvl4pPr lvl="3" rtl="0">
              <a:spcBef>
                <a:spcPts val="0"/>
              </a:spcBef>
              <a:spcAft>
                <a:spcPts val="0"/>
              </a:spcAft>
              <a:buClr>
                <a:schemeClr val="dk2"/>
              </a:buClr>
              <a:buSzPts val="1800"/>
              <a:buNone/>
              <a:defRPr sz="2400">
                <a:solidFill>
                  <a:schemeClr val="dk2"/>
                </a:solidFill>
              </a:defRPr>
            </a:lvl4pPr>
            <a:lvl5pPr lvl="4" rtl="0">
              <a:spcBef>
                <a:spcPts val="0"/>
              </a:spcBef>
              <a:spcAft>
                <a:spcPts val="0"/>
              </a:spcAft>
              <a:buClr>
                <a:schemeClr val="dk2"/>
              </a:buClr>
              <a:buSzPts val="1800"/>
              <a:buNone/>
              <a:defRPr sz="2400">
                <a:solidFill>
                  <a:schemeClr val="dk2"/>
                </a:solidFill>
              </a:defRPr>
            </a:lvl5pPr>
            <a:lvl6pPr lvl="5" rtl="0">
              <a:spcBef>
                <a:spcPts val="0"/>
              </a:spcBef>
              <a:spcAft>
                <a:spcPts val="0"/>
              </a:spcAft>
              <a:buClr>
                <a:schemeClr val="dk2"/>
              </a:buClr>
              <a:buSzPts val="1800"/>
              <a:buNone/>
              <a:defRPr sz="2400">
                <a:solidFill>
                  <a:schemeClr val="dk2"/>
                </a:solidFill>
              </a:defRPr>
            </a:lvl6pPr>
            <a:lvl7pPr lvl="6" rtl="0">
              <a:spcBef>
                <a:spcPts val="0"/>
              </a:spcBef>
              <a:spcAft>
                <a:spcPts val="0"/>
              </a:spcAft>
              <a:buClr>
                <a:schemeClr val="dk2"/>
              </a:buClr>
              <a:buSzPts val="1800"/>
              <a:buNone/>
              <a:defRPr sz="2400">
                <a:solidFill>
                  <a:schemeClr val="dk2"/>
                </a:solidFill>
              </a:defRPr>
            </a:lvl7pPr>
            <a:lvl8pPr lvl="7" rtl="0">
              <a:spcBef>
                <a:spcPts val="0"/>
              </a:spcBef>
              <a:spcAft>
                <a:spcPts val="0"/>
              </a:spcAft>
              <a:buClr>
                <a:schemeClr val="dk2"/>
              </a:buClr>
              <a:buSzPts val="1800"/>
              <a:buNone/>
              <a:defRPr sz="2400">
                <a:solidFill>
                  <a:schemeClr val="dk2"/>
                </a:solidFill>
              </a:defRPr>
            </a:lvl8pPr>
            <a:lvl9pPr lvl="8" rtl="0">
              <a:spcBef>
                <a:spcPts val="0"/>
              </a:spcBef>
              <a:spcAft>
                <a:spcPts val="0"/>
              </a:spcAft>
              <a:buClr>
                <a:schemeClr val="dk2"/>
              </a:buClr>
              <a:buSzPts val="1800"/>
              <a:buNone/>
              <a:defRPr sz="2400">
                <a:solidFill>
                  <a:schemeClr val="dk2"/>
                </a:solidFill>
              </a:defRPr>
            </a:lvl9pPr>
          </a:lstStyle>
          <a:p>
            <a:endParaRPr/>
          </a:p>
        </p:txBody>
      </p:sp>
      <p:sp>
        <p:nvSpPr>
          <p:cNvPr id="55" name="Google Shape;55;p3"/>
          <p:cNvSpPr/>
          <p:nvPr/>
        </p:nvSpPr>
        <p:spPr>
          <a:xfrm rot="6668499">
            <a:off x="7057479" y="5028249"/>
            <a:ext cx="1189645" cy="88372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rot="-3835491">
            <a:off x="6981307" y="5268435"/>
            <a:ext cx="622720" cy="56437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rot="-6648350">
            <a:off x="11268864" y="839618"/>
            <a:ext cx="1230440" cy="1010309"/>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rot="-2488733">
            <a:off x="10998739" y="5106889"/>
            <a:ext cx="1325056" cy="98421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rot="-10736906">
            <a:off x="11212782" y="3167615"/>
            <a:ext cx="1100303" cy="997051"/>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rot="-9528265">
            <a:off x="11299225" y="3644046"/>
            <a:ext cx="559591" cy="566721"/>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rot="10491037">
            <a:off x="8521356" y="3162088"/>
            <a:ext cx="1294977" cy="1349283"/>
          </a:xfrm>
          <a:custGeom>
            <a:avLst/>
            <a:gdLst/>
            <a:ahLst/>
            <a:cxnLst/>
            <a:rect l="l" t="t" r="r" b="b"/>
            <a:pathLst>
              <a:path w="19959" h="20796" extrusionOk="0">
                <a:moveTo>
                  <a:pt x="9801" y="1"/>
                </a:moveTo>
                <a:lnTo>
                  <a:pt x="8785" y="60"/>
                </a:lnTo>
                <a:lnTo>
                  <a:pt x="7769" y="240"/>
                </a:lnTo>
                <a:lnTo>
                  <a:pt x="6753" y="538"/>
                </a:lnTo>
                <a:lnTo>
                  <a:pt x="5797" y="957"/>
                </a:lnTo>
                <a:lnTo>
                  <a:pt x="4901" y="1495"/>
                </a:lnTo>
                <a:lnTo>
                  <a:pt x="4004" y="2152"/>
                </a:lnTo>
                <a:lnTo>
                  <a:pt x="3347" y="2809"/>
                </a:lnTo>
                <a:lnTo>
                  <a:pt x="2630" y="3586"/>
                </a:lnTo>
                <a:lnTo>
                  <a:pt x="2032" y="4482"/>
                </a:lnTo>
                <a:lnTo>
                  <a:pt x="1435" y="5379"/>
                </a:lnTo>
                <a:lnTo>
                  <a:pt x="957" y="6335"/>
                </a:lnTo>
                <a:lnTo>
                  <a:pt x="538" y="7351"/>
                </a:lnTo>
                <a:lnTo>
                  <a:pt x="240" y="8307"/>
                </a:lnTo>
                <a:lnTo>
                  <a:pt x="60" y="9263"/>
                </a:lnTo>
                <a:lnTo>
                  <a:pt x="1" y="9860"/>
                </a:lnTo>
                <a:lnTo>
                  <a:pt x="60" y="10458"/>
                </a:lnTo>
                <a:lnTo>
                  <a:pt x="120" y="10936"/>
                </a:lnTo>
                <a:lnTo>
                  <a:pt x="240" y="11474"/>
                </a:lnTo>
                <a:lnTo>
                  <a:pt x="598" y="12489"/>
                </a:lnTo>
                <a:lnTo>
                  <a:pt x="957" y="13565"/>
                </a:lnTo>
                <a:lnTo>
                  <a:pt x="1076" y="13924"/>
                </a:lnTo>
                <a:lnTo>
                  <a:pt x="1136" y="14342"/>
                </a:lnTo>
                <a:lnTo>
                  <a:pt x="1136" y="15059"/>
                </a:lnTo>
                <a:lnTo>
                  <a:pt x="1136" y="15836"/>
                </a:lnTo>
                <a:lnTo>
                  <a:pt x="1196" y="16613"/>
                </a:lnTo>
                <a:lnTo>
                  <a:pt x="1375" y="17270"/>
                </a:lnTo>
                <a:lnTo>
                  <a:pt x="1554" y="17808"/>
                </a:lnTo>
                <a:lnTo>
                  <a:pt x="1734" y="18286"/>
                </a:lnTo>
                <a:lnTo>
                  <a:pt x="2032" y="18764"/>
                </a:lnTo>
                <a:lnTo>
                  <a:pt x="2331" y="19122"/>
                </a:lnTo>
                <a:lnTo>
                  <a:pt x="2690" y="19481"/>
                </a:lnTo>
                <a:lnTo>
                  <a:pt x="3048" y="19780"/>
                </a:lnTo>
                <a:lnTo>
                  <a:pt x="3466" y="20019"/>
                </a:lnTo>
                <a:lnTo>
                  <a:pt x="3885" y="20258"/>
                </a:lnTo>
                <a:lnTo>
                  <a:pt x="4363" y="20437"/>
                </a:lnTo>
                <a:lnTo>
                  <a:pt x="4841" y="20556"/>
                </a:lnTo>
                <a:lnTo>
                  <a:pt x="5319" y="20676"/>
                </a:lnTo>
                <a:lnTo>
                  <a:pt x="6335" y="20795"/>
                </a:lnTo>
                <a:lnTo>
                  <a:pt x="7410" y="20736"/>
                </a:lnTo>
                <a:lnTo>
                  <a:pt x="8546" y="20616"/>
                </a:lnTo>
                <a:lnTo>
                  <a:pt x="9681" y="20317"/>
                </a:lnTo>
                <a:lnTo>
                  <a:pt x="10757" y="20019"/>
                </a:lnTo>
                <a:lnTo>
                  <a:pt x="11832" y="19600"/>
                </a:lnTo>
                <a:lnTo>
                  <a:pt x="12848" y="19122"/>
                </a:lnTo>
                <a:lnTo>
                  <a:pt x="13744" y="18585"/>
                </a:lnTo>
                <a:lnTo>
                  <a:pt x="14521" y="17987"/>
                </a:lnTo>
                <a:lnTo>
                  <a:pt x="15238" y="17389"/>
                </a:lnTo>
                <a:lnTo>
                  <a:pt x="15896" y="16792"/>
                </a:lnTo>
                <a:lnTo>
                  <a:pt x="16613" y="16194"/>
                </a:lnTo>
                <a:lnTo>
                  <a:pt x="17270" y="15597"/>
                </a:lnTo>
                <a:lnTo>
                  <a:pt x="17867" y="14999"/>
                </a:lnTo>
                <a:lnTo>
                  <a:pt x="18465" y="14402"/>
                </a:lnTo>
                <a:lnTo>
                  <a:pt x="18943" y="13685"/>
                </a:lnTo>
                <a:lnTo>
                  <a:pt x="19361" y="12908"/>
                </a:lnTo>
                <a:lnTo>
                  <a:pt x="19541" y="12430"/>
                </a:lnTo>
                <a:lnTo>
                  <a:pt x="19660" y="11952"/>
                </a:lnTo>
                <a:lnTo>
                  <a:pt x="19839" y="11055"/>
                </a:lnTo>
                <a:lnTo>
                  <a:pt x="19959" y="10099"/>
                </a:lnTo>
                <a:lnTo>
                  <a:pt x="19899" y="9203"/>
                </a:lnTo>
                <a:lnTo>
                  <a:pt x="19780" y="8247"/>
                </a:lnTo>
                <a:lnTo>
                  <a:pt x="19600" y="7351"/>
                </a:lnTo>
                <a:lnTo>
                  <a:pt x="19302" y="6454"/>
                </a:lnTo>
                <a:lnTo>
                  <a:pt x="18943" y="5618"/>
                </a:lnTo>
                <a:lnTo>
                  <a:pt x="18465" y="4781"/>
                </a:lnTo>
                <a:lnTo>
                  <a:pt x="17867" y="3945"/>
                </a:lnTo>
                <a:lnTo>
                  <a:pt x="17150" y="3108"/>
                </a:lnTo>
                <a:lnTo>
                  <a:pt x="16374" y="2391"/>
                </a:lnTo>
                <a:lnTo>
                  <a:pt x="15537" y="1793"/>
                </a:lnTo>
                <a:lnTo>
                  <a:pt x="14700" y="1256"/>
                </a:lnTo>
                <a:lnTo>
                  <a:pt x="13744" y="777"/>
                </a:lnTo>
                <a:lnTo>
                  <a:pt x="12788" y="419"/>
                </a:lnTo>
                <a:lnTo>
                  <a:pt x="11772" y="180"/>
                </a:lnTo>
                <a:lnTo>
                  <a:pt x="10816" y="1"/>
                </a:lnTo>
                <a:close/>
              </a:path>
            </a:pathLst>
          </a:custGeom>
          <a:solidFill>
            <a:srgbClr val="FF7B5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rot="-7367623">
            <a:off x="9135094" y="4072509"/>
            <a:ext cx="729807" cy="74715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rot="-10076712">
            <a:off x="11034689" y="3267535"/>
            <a:ext cx="1240441" cy="928907"/>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rot="1200934">
            <a:off x="8802391" y="2995677"/>
            <a:ext cx="1258623" cy="1384019"/>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rot="-2801891">
            <a:off x="11133323" y="524341"/>
            <a:ext cx="990460" cy="1554865"/>
          </a:xfrm>
          <a:custGeom>
            <a:avLst/>
            <a:gdLst/>
            <a:ahLst/>
            <a:cxnLst/>
            <a:rect l="l" t="t" r="r" b="b"/>
            <a:pathLst>
              <a:path w="27369" h="42965" extrusionOk="0">
                <a:moveTo>
                  <a:pt x="7709" y="23066"/>
                </a:moveTo>
                <a:lnTo>
                  <a:pt x="7530" y="23125"/>
                </a:lnTo>
                <a:lnTo>
                  <a:pt x="7350" y="23185"/>
                </a:lnTo>
                <a:lnTo>
                  <a:pt x="7291" y="23305"/>
                </a:lnTo>
                <a:lnTo>
                  <a:pt x="7231" y="23424"/>
                </a:lnTo>
                <a:lnTo>
                  <a:pt x="7231" y="23544"/>
                </a:lnTo>
                <a:lnTo>
                  <a:pt x="7231" y="23723"/>
                </a:lnTo>
                <a:lnTo>
                  <a:pt x="7350" y="24022"/>
                </a:lnTo>
                <a:lnTo>
                  <a:pt x="7589" y="24201"/>
                </a:lnTo>
                <a:lnTo>
                  <a:pt x="7709" y="24320"/>
                </a:lnTo>
                <a:lnTo>
                  <a:pt x="7948" y="24320"/>
                </a:lnTo>
                <a:lnTo>
                  <a:pt x="8067" y="24261"/>
                </a:lnTo>
                <a:lnTo>
                  <a:pt x="8187" y="24141"/>
                </a:lnTo>
                <a:lnTo>
                  <a:pt x="8306" y="23962"/>
                </a:lnTo>
                <a:lnTo>
                  <a:pt x="8366" y="23783"/>
                </a:lnTo>
                <a:lnTo>
                  <a:pt x="8366" y="23603"/>
                </a:lnTo>
                <a:lnTo>
                  <a:pt x="8306" y="23484"/>
                </a:lnTo>
                <a:lnTo>
                  <a:pt x="8247" y="23305"/>
                </a:lnTo>
                <a:lnTo>
                  <a:pt x="8187" y="23185"/>
                </a:lnTo>
                <a:lnTo>
                  <a:pt x="8067" y="23125"/>
                </a:lnTo>
                <a:lnTo>
                  <a:pt x="7888" y="23066"/>
                </a:lnTo>
                <a:close/>
                <a:moveTo>
                  <a:pt x="6633" y="25934"/>
                </a:moveTo>
                <a:lnTo>
                  <a:pt x="6514" y="25994"/>
                </a:lnTo>
                <a:lnTo>
                  <a:pt x="6335" y="26053"/>
                </a:lnTo>
                <a:lnTo>
                  <a:pt x="6215" y="26173"/>
                </a:lnTo>
                <a:lnTo>
                  <a:pt x="5976" y="26531"/>
                </a:lnTo>
                <a:lnTo>
                  <a:pt x="5856" y="26830"/>
                </a:lnTo>
                <a:lnTo>
                  <a:pt x="5856" y="27009"/>
                </a:lnTo>
                <a:lnTo>
                  <a:pt x="5916" y="27129"/>
                </a:lnTo>
                <a:lnTo>
                  <a:pt x="5976" y="27248"/>
                </a:lnTo>
                <a:lnTo>
                  <a:pt x="6096" y="27308"/>
                </a:lnTo>
                <a:lnTo>
                  <a:pt x="6215" y="27308"/>
                </a:lnTo>
                <a:lnTo>
                  <a:pt x="6454" y="27248"/>
                </a:lnTo>
                <a:lnTo>
                  <a:pt x="6813" y="27129"/>
                </a:lnTo>
                <a:lnTo>
                  <a:pt x="6932" y="27069"/>
                </a:lnTo>
                <a:lnTo>
                  <a:pt x="7052" y="26950"/>
                </a:lnTo>
                <a:lnTo>
                  <a:pt x="7111" y="26830"/>
                </a:lnTo>
                <a:lnTo>
                  <a:pt x="7171" y="26651"/>
                </a:lnTo>
                <a:lnTo>
                  <a:pt x="7171" y="26531"/>
                </a:lnTo>
                <a:lnTo>
                  <a:pt x="7111" y="26352"/>
                </a:lnTo>
                <a:lnTo>
                  <a:pt x="6932" y="26113"/>
                </a:lnTo>
                <a:lnTo>
                  <a:pt x="6813" y="25994"/>
                </a:lnTo>
                <a:lnTo>
                  <a:pt x="6633" y="25934"/>
                </a:lnTo>
                <a:close/>
                <a:moveTo>
                  <a:pt x="8545" y="28981"/>
                </a:moveTo>
                <a:lnTo>
                  <a:pt x="8366" y="29041"/>
                </a:lnTo>
                <a:lnTo>
                  <a:pt x="8247" y="29161"/>
                </a:lnTo>
                <a:lnTo>
                  <a:pt x="8127" y="29340"/>
                </a:lnTo>
                <a:lnTo>
                  <a:pt x="8127" y="29459"/>
                </a:lnTo>
                <a:lnTo>
                  <a:pt x="8127" y="29639"/>
                </a:lnTo>
                <a:lnTo>
                  <a:pt x="8306" y="29818"/>
                </a:lnTo>
                <a:lnTo>
                  <a:pt x="8486" y="29937"/>
                </a:lnTo>
                <a:lnTo>
                  <a:pt x="8665" y="29937"/>
                </a:lnTo>
                <a:lnTo>
                  <a:pt x="8844" y="29878"/>
                </a:lnTo>
                <a:lnTo>
                  <a:pt x="8964" y="29818"/>
                </a:lnTo>
                <a:lnTo>
                  <a:pt x="9083" y="29639"/>
                </a:lnTo>
                <a:lnTo>
                  <a:pt x="9083" y="29459"/>
                </a:lnTo>
                <a:lnTo>
                  <a:pt x="9024" y="29220"/>
                </a:lnTo>
                <a:lnTo>
                  <a:pt x="8844" y="29041"/>
                </a:lnTo>
                <a:lnTo>
                  <a:pt x="8725" y="28981"/>
                </a:lnTo>
                <a:close/>
                <a:moveTo>
                  <a:pt x="5976" y="29280"/>
                </a:moveTo>
                <a:lnTo>
                  <a:pt x="5797" y="29400"/>
                </a:lnTo>
                <a:lnTo>
                  <a:pt x="5617" y="29579"/>
                </a:lnTo>
                <a:lnTo>
                  <a:pt x="5558" y="29758"/>
                </a:lnTo>
                <a:lnTo>
                  <a:pt x="5558" y="29997"/>
                </a:lnTo>
                <a:lnTo>
                  <a:pt x="5617" y="30117"/>
                </a:lnTo>
                <a:lnTo>
                  <a:pt x="5677" y="30176"/>
                </a:lnTo>
                <a:lnTo>
                  <a:pt x="5797" y="30236"/>
                </a:lnTo>
                <a:lnTo>
                  <a:pt x="6096" y="30236"/>
                </a:lnTo>
                <a:lnTo>
                  <a:pt x="6215" y="30176"/>
                </a:lnTo>
                <a:lnTo>
                  <a:pt x="6394" y="29997"/>
                </a:lnTo>
                <a:lnTo>
                  <a:pt x="6394" y="29818"/>
                </a:lnTo>
                <a:lnTo>
                  <a:pt x="6335" y="29519"/>
                </a:lnTo>
                <a:lnTo>
                  <a:pt x="6275" y="29400"/>
                </a:lnTo>
                <a:lnTo>
                  <a:pt x="6155" y="29340"/>
                </a:lnTo>
                <a:lnTo>
                  <a:pt x="6096" y="29280"/>
                </a:lnTo>
                <a:close/>
                <a:moveTo>
                  <a:pt x="2869" y="29818"/>
                </a:moveTo>
                <a:lnTo>
                  <a:pt x="2749" y="29878"/>
                </a:lnTo>
                <a:lnTo>
                  <a:pt x="2570" y="30057"/>
                </a:lnTo>
                <a:lnTo>
                  <a:pt x="2510" y="30296"/>
                </a:lnTo>
                <a:lnTo>
                  <a:pt x="2510" y="30595"/>
                </a:lnTo>
                <a:lnTo>
                  <a:pt x="2570" y="30834"/>
                </a:lnTo>
                <a:lnTo>
                  <a:pt x="2630" y="30893"/>
                </a:lnTo>
                <a:lnTo>
                  <a:pt x="2749" y="30953"/>
                </a:lnTo>
                <a:lnTo>
                  <a:pt x="2869" y="31013"/>
                </a:lnTo>
                <a:lnTo>
                  <a:pt x="2988" y="31013"/>
                </a:lnTo>
                <a:lnTo>
                  <a:pt x="3227" y="30953"/>
                </a:lnTo>
                <a:lnTo>
                  <a:pt x="3407" y="30834"/>
                </a:lnTo>
                <a:lnTo>
                  <a:pt x="3526" y="30714"/>
                </a:lnTo>
                <a:lnTo>
                  <a:pt x="3646" y="30535"/>
                </a:lnTo>
                <a:lnTo>
                  <a:pt x="3705" y="30356"/>
                </a:lnTo>
                <a:lnTo>
                  <a:pt x="3646" y="30176"/>
                </a:lnTo>
                <a:lnTo>
                  <a:pt x="3526" y="30057"/>
                </a:lnTo>
                <a:lnTo>
                  <a:pt x="3347" y="29878"/>
                </a:lnTo>
                <a:lnTo>
                  <a:pt x="3167" y="29818"/>
                </a:lnTo>
                <a:close/>
                <a:moveTo>
                  <a:pt x="3227" y="32806"/>
                </a:moveTo>
                <a:lnTo>
                  <a:pt x="3048" y="32925"/>
                </a:lnTo>
                <a:lnTo>
                  <a:pt x="2928" y="33104"/>
                </a:lnTo>
                <a:lnTo>
                  <a:pt x="2869" y="33284"/>
                </a:lnTo>
                <a:lnTo>
                  <a:pt x="2809" y="33523"/>
                </a:lnTo>
                <a:lnTo>
                  <a:pt x="2869" y="33702"/>
                </a:lnTo>
                <a:lnTo>
                  <a:pt x="2988" y="33821"/>
                </a:lnTo>
                <a:lnTo>
                  <a:pt x="3227" y="33881"/>
                </a:lnTo>
                <a:lnTo>
                  <a:pt x="3466" y="33881"/>
                </a:lnTo>
                <a:lnTo>
                  <a:pt x="3646" y="33762"/>
                </a:lnTo>
                <a:lnTo>
                  <a:pt x="3765" y="33582"/>
                </a:lnTo>
                <a:lnTo>
                  <a:pt x="3825" y="33403"/>
                </a:lnTo>
                <a:lnTo>
                  <a:pt x="3885" y="33164"/>
                </a:lnTo>
                <a:lnTo>
                  <a:pt x="3825" y="32985"/>
                </a:lnTo>
                <a:lnTo>
                  <a:pt x="3646" y="32865"/>
                </a:lnTo>
                <a:lnTo>
                  <a:pt x="3466" y="32806"/>
                </a:lnTo>
                <a:close/>
                <a:moveTo>
                  <a:pt x="6932" y="32746"/>
                </a:moveTo>
                <a:lnTo>
                  <a:pt x="6633" y="32865"/>
                </a:lnTo>
                <a:lnTo>
                  <a:pt x="6454" y="33045"/>
                </a:lnTo>
                <a:lnTo>
                  <a:pt x="6335" y="33224"/>
                </a:lnTo>
                <a:lnTo>
                  <a:pt x="6335" y="33463"/>
                </a:lnTo>
                <a:lnTo>
                  <a:pt x="6335" y="33642"/>
                </a:lnTo>
                <a:lnTo>
                  <a:pt x="6454" y="33821"/>
                </a:lnTo>
                <a:lnTo>
                  <a:pt x="6633" y="33941"/>
                </a:lnTo>
                <a:lnTo>
                  <a:pt x="6872" y="33941"/>
                </a:lnTo>
                <a:lnTo>
                  <a:pt x="7111" y="33881"/>
                </a:lnTo>
                <a:lnTo>
                  <a:pt x="7350" y="33702"/>
                </a:lnTo>
                <a:lnTo>
                  <a:pt x="7470" y="33463"/>
                </a:lnTo>
                <a:lnTo>
                  <a:pt x="7470" y="33284"/>
                </a:lnTo>
                <a:lnTo>
                  <a:pt x="7410" y="33045"/>
                </a:lnTo>
                <a:lnTo>
                  <a:pt x="7291" y="32865"/>
                </a:lnTo>
                <a:lnTo>
                  <a:pt x="7171" y="32806"/>
                </a:lnTo>
                <a:lnTo>
                  <a:pt x="6932" y="32746"/>
                </a:lnTo>
                <a:close/>
                <a:moveTo>
                  <a:pt x="9263" y="34658"/>
                </a:moveTo>
                <a:lnTo>
                  <a:pt x="9024" y="34778"/>
                </a:lnTo>
                <a:lnTo>
                  <a:pt x="8904" y="34957"/>
                </a:lnTo>
                <a:lnTo>
                  <a:pt x="8844" y="35076"/>
                </a:lnTo>
                <a:lnTo>
                  <a:pt x="8844" y="35196"/>
                </a:lnTo>
                <a:lnTo>
                  <a:pt x="8904" y="35315"/>
                </a:lnTo>
                <a:lnTo>
                  <a:pt x="9024" y="35435"/>
                </a:lnTo>
                <a:lnTo>
                  <a:pt x="9203" y="35674"/>
                </a:lnTo>
                <a:lnTo>
                  <a:pt x="9382" y="35734"/>
                </a:lnTo>
                <a:lnTo>
                  <a:pt x="9442" y="35734"/>
                </a:lnTo>
                <a:lnTo>
                  <a:pt x="9502" y="35674"/>
                </a:lnTo>
                <a:lnTo>
                  <a:pt x="9681" y="35315"/>
                </a:lnTo>
                <a:lnTo>
                  <a:pt x="9741" y="35136"/>
                </a:lnTo>
                <a:lnTo>
                  <a:pt x="9741" y="34957"/>
                </a:lnTo>
                <a:lnTo>
                  <a:pt x="9741" y="34837"/>
                </a:lnTo>
                <a:lnTo>
                  <a:pt x="9681" y="34718"/>
                </a:lnTo>
                <a:lnTo>
                  <a:pt x="9561" y="34658"/>
                </a:lnTo>
                <a:close/>
                <a:moveTo>
                  <a:pt x="5558" y="35196"/>
                </a:moveTo>
                <a:lnTo>
                  <a:pt x="5199" y="35315"/>
                </a:lnTo>
                <a:lnTo>
                  <a:pt x="5020" y="35495"/>
                </a:lnTo>
                <a:lnTo>
                  <a:pt x="4841" y="35793"/>
                </a:lnTo>
                <a:lnTo>
                  <a:pt x="4781" y="36092"/>
                </a:lnTo>
                <a:lnTo>
                  <a:pt x="4781" y="36331"/>
                </a:lnTo>
                <a:lnTo>
                  <a:pt x="4841" y="36570"/>
                </a:lnTo>
                <a:lnTo>
                  <a:pt x="4960" y="36690"/>
                </a:lnTo>
                <a:lnTo>
                  <a:pt x="5020" y="36750"/>
                </a:lnTo>
                <a:lnTo>
                  <a:pt x="5139" y="36690"/>
                </a:lnTo>
                <a:lnTo>
                  <a:pt x="5378" y="36510"/>
                </a:lnTo>
                <a:lnTo>
                  <a:pt x="5617" y="36451"/>
                </a:lnTo>
                <a:lnTo>
                  <a:pt x="5916" y="36271"/>
                </a:lnTo>
                <a:lnTo>
                  <a:pt x="6155" y="36092"/>
                </a:lnTo>
                <a:lnTo>
                  <a:pt x="6275" y="35853"/>
                </a:lnTo>
                <a:lnTo>
                  <a:pt x="6275" y="35674"/>
                </a:lnTo>
                <a:lnTo>
                  <a:pt x="6215" y="35435"/>
                </a:lnTo>
                <a:lnTo>
                  <a:pt x="6036" y="35315"/>
                </a:lnTo>
                <a:lnTo>
                  <a:pt x="5797" y="35196"/>
                </a:lnTo>
                <a:close/>
                <a:moveTo>
                  <a:pt x="6574" y="38004"/>
                </a:moveTo>
                <a:lnTo>
                  <a:pt x="6155" y="38064"/>
                </a:lnTo>
                <a:lnTo>
                  <a:pt x="5916" y="38124"/>
                </a:lnTo>
                <a:lnTo>
                  <a:pt x="5737" y="38243"/>
                </a:lnTo>
                <a:lnTo>
                  <a:pt x="5617" y="38363"/>
                </a:lnTo>
                <a:lnTo>
                  <a:pt x="5498" y="38542"/>
                </a:lnTo>
                <a:lnTo>
                  <a:pt x="5378" y="38901"/>
                </a:lnTo>
                <a:lnTo>
                  <a:pt x="5378" y="39199"/>
                </a:lnTo>
                <a:lnTo>
                  <a:pt x="5378" y="39319"/>
                </a:lnTo>
                <a:lnTo>
                  <a:pt x="5498" y="39438"/>
                </a:lnTo>
                <a:lnTo>
                  <a:pt x="5558" y="39558"/>
                </a:lnTo>
                <a:lnTo>
                  <a:pt x="5737" y="39618"/>
                </a:lnTo>
                <a:lnTo>
                  <a:pt x="5856" y="39618"/>
                </a:lnTo>
                <a:lnTo>
                  <a:pt x="6036" y="39558"/>
                </a:lnTo>
                <a:lnTo>
                  <a:pt x="6275" y="39438"/>
                </a:lnTo>
                <a:lnTo>
                  <a:pt x="6514" y="39319"/>
                </a:lnTo>
                <a:lnTo>
                  <a:pt x="6753" y="39080"/>
                </a:lnTo>
                <a:lnTo>
                  <a:pt x="6872" y="38841"/>
                </a:lnTo>
                <a:lnTo>
                  <a:pt x="6992" y="38602"/>
                </a:lnTo>
                <a:lnTo>
                  <a:pt x="6992" y="38363"/>
                </a:lnTo>
                <a:lnTo>
                  <a:pt x="6992" y="38184"/>
                </a:lnTo>
                <a:lnTo>
                  <a:pt x="6813" y="38004"/>
                </a:lnTo>
                <a:close/>
                <a:moveTo>
                  <a:pt x="12370" y="38243"/>
                </a:moveTo>
                <a:lnTo>
                  <a:pt x="12250" y="38303"/>
                </a:lnTo>
                <a:lnTo>
                  <a:pt x="12131" y="38363"/>
                </a:lnTo>
                <a:lnTo>
                  <a:pt x="11892" y="38662"/>
                </a:lnTo>
                <a:lnTo>
                  <a:pt x="11772" y="39020"/>
                </a:lnTo>
                <a:lnTo>
                  <a:pt x="11713" y="39379"/>
                </a:lnTo>
                <a:lnTo>
                  <a:pt x="11772" y="39678"/>
                </a:lnTo>
                <a:lnTo>
                  <a:pt x="11832" y="39797"/>
                </a:lnTo>
                <a:lnTo>
                  <a:pt x="11952" y="39857"/>
                </a:lnTo>
                <a:lnTo>
                  <a:pt x="12191" y="39857"/>
                </a:lnTo>
                <a:lnTo>
                  <a:pt x="12370" y="39737"/>
                </a:lnTo>
                <a:lnTo>
                  <a:pt x="12549" y="39498"/>
                </a:lnTo>
                <a:lnTo>
                  <a:pt x="12788" y="39140"/>
                </a:lnTo>
                <a:lnTo>
                  <a:pt x="12848" y="38901"/>
                </a:lnTo>
                <a:lnTo>
                  <a:pt x="12908" y="38662"/>
                </a:lnTo>
                <a:lnTo>
                  <a:pt x="12908" y="38482"/>
                </a:lnTo>
                <a:lnTo>
                  <a:pt x="12848" y="38303"/>
                </a:lnTo>
                <a:lnTo>
                  <a:pt x="12669" y="38243"/>
                </a:lnTo>
                <a:close/>
                <a:moveTo>
                  <a:pt x="9442" y="38721"/>
                </a:moveTo>
                <a:lnTo>
                  <a:pt x="9203" y="38781"/>
                </a:lnTo>
                <a:lnTo>
                  <a:pt x="9024" y="38901"/>
                </a:lnTo>
                <a:lnTo>
                  <a:pt x="8844" y="39080"/>
                </a:lnTo>
                <a:lnTo>
                  <a:pt x="8784" y="39259"/>
                </a:lnTo>
                <a:lnTo>
                  <a:pt x="8784" y="39498"/>
                </a:lnTo>
                <a:lnTo>
                  <a:pt x="8844" y="39678"/>
                </a:lnTo>
                <a:lnTo>
                  <a:pt x="8964" y="39857"/>
                </a:lnTo>
                <a:lnTo>
                  <a:pt x="9203" y="39917"/>
                </a:lnTo>
                <a:lnTo>
                  <a:pt x="9442" y="39917"/>
                </a:lnTo>
                <a:lnTo>
                  <a:pt x="9621" y="39797"/>
                </a:lnTo>
                <a:lnTo>
                  <a:pt x="9800" y="39558"/>
                </a:lnTo>
                <a:lnTo>
                  <a:pt x="9860" y="39379"/>
                </a:lnTo>
                <a:lnTo>
                  <a:pt x="9860" y="39140"/>
                </a:lnTo>
                <a:lnTo>
                  <a:pt x="9800" y="38901"/>
                </a:lnTo>
                <a:lnTo>
                  <a:pt x="9681" y="38781"/>
                </a:lnTo>
                <a:lnTo>
                  <a:pt x="9442" y="38721"/>
                </a:lnTo>
                <a:close/>
                <a:moveTo>
                  <a:pt x="18465" y="5259"/>
                </a:moveTo>
                <a:lnTo>
                  <a:pt x="18764" y="5318"/>
                </a:lnTo>
                <a:lnTo>
                  <a:pt x="19062" y="5498"/>
                </a:lnTo>
                <a:lnTo>
                  <a:pt x="19421" y="5737"/>
                </a:lnTo>
                <a:lnTo>
                  <a:pt x="19660" y="5976"/>
                </a:lnTo>
                <a:lnTo>
                  <a:pt x="19899" y="6334"/>
                </a:lnTo>
                <a:lnTo>
                  <a:pt x="20078" y="6693"/>
                </a:lnTo>
                <a:lnTo>
                  <a:pt x="20198" y="7171"/>
                </a:lnTo>
                <a:lnTo>
                  <a:pt x="20317" y="7649"/>
                </a:lnTo>
                <a:lnTo>
                  <a:pt x="20437" y="8127"/>
                </a:lnTo>
                <a:lnTo>
                  <a:pt x="20437" y="8605"/>
                </a:lnTo>
                <a:lnTo>
                  <a:pt x="20497" y="9621"/>
                </a:lnTo>
                <a:lnTo>
                  <a:pt x="20437" y="10636"/>
                </a:lnTo>
                <a:lnTo>
                  <a:pt x="20258" y="13086"/>
                </a:lnTo>
                <a:lnTo>
                  <a:pt x="20138" y="14341"/>
                </a:lnTo>
                <a:lnTo>
                  <a:pt x="20138" y="15536"/>
                </a:lnTo>
                <a:lnTo>
                  <a:pt x="20138" y="16791"/>
                </a:lnTo>
                <a:lnTo>
                  <a:pt x="20258" y="17986"/>
                </a:lnTo>
                <a:lnTo>
                  <a:pt x="20377" y="18584"/>
                </a:lnTo>
                <a:lnTo>
                  <a:pt x="20497" y="19181"/>
                </a:lnTo>
                <a:lnTo>
                  <a:pt x="20676" y="19779"/>
                </a:lnTo>
                <a:lnTo>
                  <a:pt x="20915" y="20377"/>
                </a:lnTo>
                <a:lnTo>
                  <a:pt x="21273" y="21094"/>
                </a:lnTo>
                <a:lnTo>
                  <a:pt x="21632" y="21691"/>
                </a:lnTo>
                <a:lnTo>
                  <a:pt x="22110" y="22229"/>
                </a:lnTo>
                <a:lnTo>
                  <a:pt x="22588" y="22707"/>
                </a:lnTo>
                <a:lnTo>
                  <a:pt x="23604" y="23723"/>
                </a:lnTo>
                <a:lnTo>
                  <a:pt x="24142" y="24201"/>
                </a:lnTo>
                <a:lnTo>
                  <a:pt x="24679" y="24739"/>
                </a:lnTo>
                <a:lnTo>
                  <a:pt x="25157" y="25336"/>
                </a:lnTo>
                <a:lnTo>
                  <a:pt x="25516" y="25934"/>
                </a:lnTo>
                <a:lnTo>
                  <a:pt x="25875" y="26591"/>
                </a:lnTo>
                <a:lnTo>
                  <a:pt x="26114" y="27308"/>
                </a:lnTo>
                <a:lnTo>
                  <a:pt x="26293" y="27965"/>
                </a:lnTo>
                <a:lnTo>
                  <a:pt x="26412" y="28683"/>
                </a:lnTo>
                <a:lnTo>
                  <a:pt x="26472" y="29459"/>
                </a:lnTo>
                <a:lnTo>
                  <a:pt x="26412" y="30176"/>
                </a:lnTo>
                <a:lnTo>
                  <a:pt x="26353" y="30953"/>
                </a:lnTo>
                <a:lnTo>
                  <a:pt x="26173" y="31670"/>
                </a:lnTo>
                <a:lnTo>
                  <a:pt x="25934" y="32447"/>
                </a:lnTo>
                <a:lnTo>
                  <a:pt x="25695" y="33224"/>
                </a:lnTo>
                <a:lnTo>
                  <a:pt x="25337" y="34001"/>
                </a:lnTo>
                <a:lnTo>
                  <a:pt x="24978" y="34778"/>
                </a:lnTo>
                <a:lnTo>
                  <a:pt x="24560" y="35495"/>
                </a:lnTo>
                <a:lnTo>
                  <a:pt x="24142" y="36212"/>
                </a:lnTo>
                <a:lnTo>
                  <a:pt x="23604" y="36929"/>
                </a:lnTo>
                <a:lnTo>
                  <a:pt x="23126" y="37586"/>
                </a:lnTo>
                <a:lnTo>
                  <a:pt x="22528" y="38243"/>
                </a:lnTo>
                <a:lnTo>
                  <a:pt x="21931" y="38841"/>
                </a:lnTo>
                <a:lnTo>
                  <a:pt x="21333" y="39379"/>
                </a:lnTo>
                <a:lnTo>
                  <a:pt x="20736" y="39857"/>
                </a:lnTo>
                <a:lnTo>
                  <a:pt x="20078" y="40335"/>
                </a:lnTo>
                <a:lnTo>
                  <a:pt x="19421" y="40693"/>
                </a:lnTo>
                <a:lnTo>
                  <a:pt x="18943" y="40932"/>
                </a:lnTo>
                <a:lnTo>
                  <a:pt x="18405" y="41171"/>
                </a:lnTo>
                <a:lnTo>
                  <a:pt x="17867" y="41351"/>
                </a:lnTo>
                <a:lnTo>
                  <a:pt x="17270" y="41470"/>
                </a:lnTo>
                <a:lnTo>
                  <a:pt x="16075" y="41649"/>
                </a:lnTo>
                <a:lnTo>
                  <a:pt x="14880" y="41709"/>
                </a:lnTo>
                <a:lnTo>
                  <a:pt x="13684" y="41709"/>
                </a:lnTo>
                <a:lnTo>
                  <a:pt x="12489" y="41590"/>
                </a:lnTo>
                <a:lnTo>
                  <a:pt x="11354" y="41470"/>
                </a:lnTo>
                <a:lnTo>
                  <a:pt x="10219" y="41291"/>
                </a:lnTo>
                <a:lnTo>
                  <a:pt x="9024" y="40992"/>
                </a:lnTo>
                <a:lnTo>
                  <a:pt x="7888" y="40634"/>
                </a:lnTo>
                <a:lnTo>
                  <a:pt x="6753" y="40215"/>
                </a:lnTo>
                <a:lnTo>
                  <a:pt x="5737" y="39678"/>
                </a:lnTo>
                <a:lnTo>
                  <a:pt x="4721" y="39080"/>
                </a:lnTo>
                <a:lnTo>
                  <a:pt x="4243" y="38721"/>
                </a:lnTo>
                <a:lnTo>
                  <a:pt x="3765" y="38303"/>
                </a:lnTo>
                <a:lnTo>
                  <a:pt x="3347" y="37885"/>
                </a:lnTo>
                <a:lnTo>
                  <a:pt x="2988" y="37467"/>
                </a:lnTo>
                <a:lnTo>
                  <a:pt x="2570" y="36989"/>
                </a:lnTo>
                <a:lnTo>
                  <a:pt x="2271" y="36451"/>
                </a:lnTo>
                <a:lnTo>
                  <a:pt x="2510" y="36451"/>
                </a:lnTo>
                <a:lnTo>
                  <a:pt x="2689" y="36331"/>
                </a:lnTo>
                <a:lnTo>
                  <a:pt x="2809" y="36271"/>
                </a:lnTo>
                <a:lnTo>
                  <a:pt x="2869" y="36092"/>
                </a:lnTo>
                <a:lnTo>
                  <a:pt x="2928" y="35973"/>
                </a:lnTo>
                <a:lnTo>
                  <a:pt x="2928" y="35793"/>
                </a:lnTo>
                <a:lnTo>
                  <a:pt x="2809" y="35495"/>
                </a:lnTo>
                <a:lnTo>
                  <a:pt x="2570" y="35256"/>
                </a:lnTo>
                <a:lnTo>
                  <a:pt x="2450" y="35196"/>
                </a:lnTo>
                <a:lnTo>
                  <a:pt x="2331" y="35136"/>
                </a:lnTo>
                <a:lnTo>
                  <a:pt x="2152" y="35136"/>
                </a:lnTo>
                <a:lnTo>
                  <a:pt x="2032" y="35256"/>
                </a:lnTo>
                <a:lnTo>
                  <a:pt x="1913" y="35375"/>
                </a:lnTo>
                <a:lnTo>
                  <a:pt x="1793" y="35554"/>
                </a:lnTo>
                <a:lnTo>
                  <a:pt x="1494" y="34897"/>
                </a:lnTo>
                <a:lnTo>
                  <a:pt x="1255" y="34240"/>
                </a:lnTo>
                <a:lnTo>
                  <a:pt x="1136" y="33582"/>
                </a:lnTo>
                <a:lnTo>
                  <a:pt x="1076" y="32925"/>
                </a:lnTo>
                <a:lnTo>
                  <a:pt x="1076" y="32268"/>
                </a:lnTo>
                <a:lnTo>
                  <a:pt x="1136" y="31670"/>
                </a:lnTo>
                <a:lnTo>
                  <a:pt x="1255" y="31013"/>
                </a:lnTo>
                <a:lnTo>
                  <a:pt x="1375" y="30415"/>
                </a:lnTo>
                <a:lnTo>
                  <a:pt x="1614" y="29818"/>
                </a:lnTo>
                <a:lnTo>
                  <a:pt x="1853" y="29220"/>
                </a:lnTo>
                <a:lnTo>
                  <a:pt x="2450" y="28025"/>
                </a:lnTo>
                <a:lnTo>
                  <a:pt x="3227" y="26890"/>
                </a:lnTo>
                <a:lnTo>
                  <a:pt x="4064" y="25755"/>
                </a:lnTo>
                <a:lnTo>
                  <a:pt x="4960" y="24619"/>
                </a:lnTo>
                <a:lnTo>
                  <a:pt x="5916" y="23484"/>
                </a:lnTo>
                <a:lnTo>
                  <a:pt x="7769" y="21273"/>
                </a:lnTo>
                <a:lnTo>
                  <a:pt x="8605" y="20197"/>
                </a:lnTo>
                <a:lnTo>
                  <a:pt x="9382" y="19062"/>
                </a:lnTo>
                <a:lnTo>
                  <a:pt x="10039" y="17927"/>
                </a:lnTo>
                <a:lnTo>
                  <a:pt x="10278" y="17389"/>
                </a:lnTo>
                <a:lnTo>
                  <a:pt x="10517" y="16791"/>
                </a:lnTo>
                <a:lnTo>
                  <a:pt x="11115" y="14819"/>
                </a:lnTo>
                <a:lnTo>
                  <a:pt x="11772" y="12788"/>
                </a:lnTo>
                <a:lnTo>
                  <a:pt x="12131" y="11772"/>
                </a:lnTo>
                <a:lnTo>
                  <a:pt x="12549" y="10816"/>
                </a:lnTo>
                <a:lnTo>
                  <a:pt x="13087" y="9919"/>
                </a:lnTo>
                <a:lnTo>
                  <a:pt x="13684" y="9083"/>
                </a:lnTo>
                <a:lnTo>
                  <a:pt x="14342" y="8366"/>
                </a:lnTo>
                <a:lnTo>
                  <a:pt x="14700" y="8067"/>
                </a:lnTo>
                <a:lnTo>
                  <a:pt x="15059" y="7828"/>
                </a:lnTo>
                <a:lnTo>
                  <a:pt x="15477" y="7589"/>
                </a:lnTo>
                <a:lnTo>
                  <a:pt x="15895" y="7350"/>
                </a:lnTo>
                <a:lnTo>
                  <a:pt x="16373" y="7230"/>
                </a:lnTo>
                <a:lnTo>
                  <a:pt x="16851" y="7171"/>
                </a:lnTo>
                <a:lnTo>
                  <a:pt x="17270" y="7171"/>
                </a:lnTo>
                <a:lnTo>
                  <a:pt x="17808" y="7230"/>
                </a:lnTo>
                <a:lnTo>
                  <a:pt x="18345" y="7290"/>
                </a:lnTo>
                <a:lnTo>
                  <a:pt x="18525" y="7290"/>
                </a:lnTo>
                <a:lnTo>
                  <a:pt x="18644" y="7230"/>
                </a:lnTo>
                <a:lnTo>
                  <a:pt x="18823" y="7051"/>
                </a:lnTo>
                <a:lnTo>
                  <a:pt x="18823" y="6932"/>
                </a:lnTo>
                <a:lnTo>
                  <a:pt x="18764" y="6812"/>
                </a:lnTo>
                <a:lnTo>
                  <a:pt x="18584" y="6693"/>
                </a:lnTo>
                <a:lnTo>
                  <a:pt x="18166" y="6513"/>
                </a:lnTo>
                <a:lnTo>
                  <a:pt x="17808" y="6454"/>
                </a:lnTo>
                <a:lnTo>
                  <a:pt x="17927" y="5856"/>
                </a:lnTo>
                <a:lnTo>
                  <a:pt x="18047" y="5617"/>
                </a:lnTo>
                <a:lnTo>
                  <a:pt x="18166" y="5378"/>
                </a:lnTo>
                <a:lnTo>
                  <a:pt x="18286" y="5259"/>
                </a:lnTo>
                <a:close/>
                <a:moveTo>
                  <a:pt x="19899" y="0"/>
                </a:moveTo>
                <a:lnTo>
                  <a:pt x="19720" y="120"/>
                </a:lnTo>
                <a:lnTo>
                  <a:pt x="19540" y="299"/>
                </a:lnTo>
                <a:lnTo>
                  <a:pt x="19122" y="777"/>
                </a:lnTo>
                <a:lnTo>
                  <a:pt x="18704" y="1315"/>
                </a:lnTo>
                <a:lnTo>
                  <a:pt x="18345" y="1912"/>
                </a:lnTo>
                <a:lnTo>
                  <a:pt x="17927" y="2689"/>
                </a:lnTo>
                <a:lnTo>
                  <a:pt x="17449" y="3585"/>
                </a:lnTo>
                <a:lnTo>
                  <a:pt x="17210" y="4004"/>
                </a:lnTo>
                <a:lnTo>
                  <a:pt x="17031" y="4422"/>
                </a:lnTo>
                <a:lnTo>
                  <a:pt x="16911" y="4661"/>
                </a:lnTo>
                <a:lnTo>
                  <a:pt x="16732" y="4960"/>
                </a:lnTo>
                <a:lnTo>
                  <a:pt x="16134" y="5796"/>
                </a:lnTo>
                <a:lnTo>
                  <a:pt x="15477" y="6513"/>
                </a:lnTo>
                <a:lnTo>
                  <a:pt x="15238" y="6752"/>
                </a:lnTo>
                <a:lnTo>
                  <a:pt x="15059" y="6932"/>
                </a:lnTo>
                <a:lnTo>
                  <a:pt x="14521" y="7171"/>
                </a:lnTo>
                <a:lnTo>
                  <a:pt x="14043" y="7529"/>
                </a:lnTo>
                <a:lnTo>
                  <a:pt x="13625" y="7888"/>
                </a:lnTo>
                <a:lnTo>
                  <a:pt x="13206" y="8306"/>
                </a:lnTo>
                <a:lnTo>
                  <a:pt x="12728" y="8784"/>
                </a:lnTo>
                <a:lnTo>
                  <a:pt x="12370" y="9262"/>
                </a:lnTo>
                <a:lnTo>
                  <a:pt x="12011" y="9800"/>
                </a:lnTo>
                <a:lnTo>
                  <a:pt x="11713" y="10397"/>
                </a:lnTo>
                <a:lnTo>
                  <a:pt x="11175" y="11533"/>
                </a:lnTo>
                <a:lnTo>
                  <a:pt x="10756" y="12788"/>
                </a:lnTo>
                <a:lnTo>
                  <a:pt x="9980" y="15238"/>
                </a:lnTo>
                <a:lnTo>
                  <a:pt x="9621" y="16492"/>
                </a:lnTo>
                <a:lnTo>
                  <a:pt x="9143" y="17628"/>
                </a:lnTo>
                <a:lnTo>
                  <a:pt x="8545" y="18703"/>
                </a:lnTo>
                <a:lnTo>
                  <a:pt x="7948" y="19719"/>
                </a:lnTo>
                <a:lnTo>
                  <a:pt x="7231" y="20675"/>
                </a:lnTo>
                <a:lnTo>
                  <a:pt x="6454" y="21631"/>
                </a:lnTo>
                <a:lnTo>
                  <a:pt x="4900" y="23424"/>
                </a:lnTo>
                <a:lnTo>
                  <a:pt x="3287" y="25217"/>
                </a:lnTo>
                <a:lnTo>
                  <a:pt x="2510" y="26173"/>
                </a:lnTo>
                <a:lnTo>
                  <a:pt x="1853" y="27189"/>
                </a:lnTo>
                <a:lnTo>
                  <a:pt x="1196" y="28205"/>
                </a:lnTo>
                <a:lnTo>
                  <a:pt x="718" y="29280"/>
                </a:lnTo>
                <a:lnTo>
                  <a:pt x="299" y="30415"/>
                </a:lnTo>
                <a:lnTo>
                  <a:pt x="180" y="31013"/>
                </a:lnTo>
                <a:lnTo>
                  <a:pt x="60" y="31611"/>
                </a:lnTo>
                <a:lnTo>
                  <a:pt x="0" y="32208"/>
                </a:lnTo>
                <a:lnTo>
                  <a:pt x="0" y="32806"/>
                </a:lnTo>
                <a:lnTo>
                  <a:pt x="60" y="33403"/>
                </a:lnTo>
                <a:lnTo>
                  <a:pt x="120" y="34061"/>
                </a:lnTo>
                <a:lnTo>
                  <a:pt x="239" y="34658"/>
                </a:lnTo>
                <a:lnTo>
                  <a:pt x="419" y="35256"/>
                </a:lnTo>
                <a:lnTo>
                  <a:pt x="598" y="35793"/>
                </a:lnTo>
                <a:lnTo>
                  <a:pt x="837" y="36331"/>
                </a:lnTo>
                <a:lnTo>
                  <a:pt x="1136" y="36869"/>
                </a:lnTo>
                <a:lnTo>
                  <a:pt x="1435" y="37407"/>
                </a:lnTo>
                <a:lnTo>
                  <a:pt x="1793" y="37885"/>
                </a:lnTo>
                <a:lnTo>
                  <a:pt x="2152" y="38363"/>
                </a:lnTo>
                <a:lnTo>
                  <a:pt x="2988" y="39199"/>
                </a:lnTo>
                <a:lnTo>
                  <a:pt x="3944" y="39976"/>
                </a:lnTo>
                <a:lnTo>
                  <a:pt x="4960" y="40634"/>
                </a:lnTo>
                <a:lnTo>
                  <a:pt x="6036" y="41231"/>
                </a:lnTo>
                <a:lnTo>
                  <a:pt x="7052" y="41649"/>
                </a:lnTo>
                <a:lnTo>
                  <a:pt x="8127" y="42008"/>
                </a:lnTo>
                <a:lnTo>
                  <a:pt x="9203" y="42366"/>
                </a:lnTo>
                <a:lnTo>
                  <a:pt x="10338" y="42606"/>
                </a:lnTo>
                <a:lnTo>
                  <a:pt x="11473" y="42785"/>
                </a:lnTo>
                <a:lnTo>
                  <a:pt x="12609" y="42904"/>
                </a:lnTo>
                <a:lnTo>
                  <a:pt x="13744" y="42964"/>
                </a:lnTo>
                <a:lnTo>
                  <a:pt x="14880" y="42904"/>
                </a:lnTo>
                <a:lnTo>
                  <a:pt x="16015" y="42785"/>
                </a:lnTo>
                <a:lnTo>
                  <a:pt x="17090" y="42546"/>
                </a:lnTo>
                <a:lnTo>
                  <a:pt x="18166" y="42247"/>
                </a:lnTo>
                <a:lnTo>
                  <a:pt x="19242" y="41888"/>
                </a:lnTo>
                <a:lnTo>
                  <a:pt x="20258" y="41351"/>
                </a:lnTo>
                <a:lnTo>
                  <a:pt x="21214" y="40813"/>
                </a:lnTo>
                <a:lnTo>
                  <a:pt x="22110" y="40096"/>
                </a:lnTo>
                <a:lnTo>
                  <a:pt x="22887" y="39319"/>
                </a:lnTo>
                <a:lnTo>
                  <a:pt x="23664" y="38482"/>
                </a:lnTo>
                <a:lnTo>
                  <a:pt x="24321" y="37586"/>
                </a:lnTo>
                <a:lnTo>
                  <a:pt x="24978" y="36630"/>
                </a:lnTo>
                <a:lnTo>
                  <a:pt x="25576" y="35674"/>
                </a:lnTo>
                <a:lnTo>
                  <a:pt x="26114" y="34598"/>
                </a:lnTo>
                <a:lnTo>
                  <a:pt x="26532" y="33582"/>
                </a:lnTo>
                <a:lnTo>
                  <a:pt x="26890" y="32447"/>
                </a:lnTo>
                <a:lnTo>
                  <a:pt x="27189" y="31372"/>
                </a:lnTo>
                <a:lnTo>
                  <a:pt x="27309" y="30236"/>
                </a:lnTo>
                <a:lnTo>
                  <a:pt x="27368" y="29161"/>
                </a:lnTo>
                <a:lnTo>
                  <a:pt x="27309" y="28085"/>
                </a:lnTo>
                <a:lnTo>
                  <a:pt x="27189" y="27547"/>
                </a:lnTo>
                <a:lnTo>
                  <a:pt x="27070" y="27009"/>
                </a:lnTo>
                <a:lnTo>
                  <a:pt x="26890" y="26531"/>
                </a:lnTo>
                <a:lnTo>
                  <a:pt x="26711" y="25994"/>
                </a:lnTo>
                <a:lnTo>
                  <a:pt x="26472" y="25516"/>
                </a:lnTo>
                <a:lnTo>
                  <a:pt x="26173" y="25037"/>
                </a:lnTo>
                <a:lnTo>
                  <a:pt x="25875" y="24559"/>
                </a:lnTo>
                <a:lnTo>
                  <a:pt x="25516" y="24081"/>
                </a:lnTo>
                <a:lnTo>
                  <a:pt x="25098" y="23663"/>
                </a:lnTo>
                <a:lnTo>
                  <a:pt x="24620" y="23185"/>
                </a:lnTo>
                <a:lnTo>
                  <a:pt x="24082" y="22707"/>
                </a:lnTo>
                <a:lnTo>
                  <a:pt x="23604" y="22229"/>
                </a:lnTo>
                <a:lnTo>
                  <a:pt x="23186" y="21691"/>
                </a:lnTo>
                <a:lnTo>
                  <a:pt x="22827" y="21213"/>
                </a:lnTo>
                <a:lnTo>
                  <a:pt x="22468" y="20675"/>
                </a:lnTo>
                <a:lnTo>
                  <a:pt x="22170" y="20138"/>
                </a:lnTo>
                <a:lnTo>
                  <a:pt x="21931" y="19540"/>
                </a:lnTo>
                <a:lnTo>
                  <a:pt x="21692" y="19002"/>
                </a:lnTo>
                <a:lnTo>
                  <a:pt x="21512" y="18405"/>
                </a:lnTo>
                <a:lnTo>
                  <a:pt x="21393" y="17807"/>
                </a:lnTo>
                <a:lnTo>
                  <a:pt x="21214" y="16552"/>
                </a:lnTo>
                <a:lnTo>
                  <a:pt x="21154" y="15238"/>
                </a:lnTo>
                <a:lnTo>
                  <a:pt x="21154" y="13804"/>
                </a:lnTo>
                <a:lnTo>
                  <a:pt x="21273" y="12608"/>
                </a:lnTo>
                <a:lnTo>
                  <a:pt x="21393" y="11174"/>
                </a:lnTo>
                <a:lnTo>
                  <a:pt x="21512" y="9680"/>
                </a:lnTo>
                <a:lnTo>
                  <a:pt x="21512" y="8963"/>
                </a:lnTo>
                <a:lnTo>
                  <a:pt x="21453" y="8187"/>
                </a:lnTo>
                <a:lnTo>
                  <a:pt x="21393" y="7469"/>
                </a:lnTo>
                <a:lnTo>
                  <a:pt x="21214" y="6812"/>
                </a:lnTo>
                <a:lnTo>
                  <a:pt x="21034" y="6155"/>
                </a:lnTo>
                <a:lnTo>
                  <a:pt x="20736" y="5617"/>
                </a:lnTo>
                <a:lnTo>
                  <a:pt x="20317" y="5079"/>
                </a:lnTo>
                <a:lnTo>
                  <a:pt x="19839" y="4661"/>
                </a:lnTo>
                <a:lnTo>
                  <a:pt x="19540" y="4482"/>
                </a:lnTo>
                <a:lnTo>
                  <a:pt x="19242" y="4362"/>
                </a:lnTo>
                <a:lnTo>
                  <a:pt x="18883" y="4243"/>
                </a:lnTo>
                <a:lnTo>
                  <a:pt x="18465" y="4123"/>
                </a:lnTo>
                <a:lnTo>
                  <a:pt x="18644" y="3765"/>
                </a:lnTo>
                <a:lnTo>
                  <a:pt x="18943" y="3287"/>
                </a:lnTo>
                <a:lnTo>
                  <a:pt x="19660" y="2211"/>
                </a:lnTo>
                <a:lnTo>
                  <a:pt x="19959" y="1673"/>
                </a:lnTo>
                <a:lnTo>
                  <a:pt x="20258" y="1135"/>
                </a:lnTo>
                <a:lnTo>
                  <a:pt x="20437" y="717"/>
                </a:lnTo>
                <a:lnTo>
                  <a:pt x="20437" y="478"/>
                </a:lnTo>
                <a:lnTo>
                  <a:pt x="20437" y="359"/>
                </a:lnTo>
                <a:lnTo>
                  <a:pt x="20377" y="120"/>
                </a:lnTo>
                <a:lnTo>
                  <a:pt x="20258"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6" name="Google Shape;66;p3"/>
          <p:cNvSpPr/>
          <p:nvPr/>
        </p:nvSpPr>
        <p:spPr>
          <a:xfrm>
            <a:off x="11045988" y="4766678"/>
            <a:ext cx="1163472" cy="1269436"/>
          </a:xfrm>
          <a:custGeom>
            <a:avLst/>
            <a:gdLst/>
            <a:ahLst/>
            <a:cxnLst/>
            <a:rect l="l" t="t" r="r" b="b"/>
            <a:pathLst>
              <a:path w="32149" h="35077" extrusionOk="0">
                <a:moveTo>
                  <a:pt x="15656" y="13266"/>
                </a:moveTo>
                <a:lnTo>
                  <a:pt x="16791" y="13385"/>
                </a:lnTo>
                <a:lnTo>
                  <a:pt x="17688" y="13565"/>
                </a:lnTo>
                <a:lnTo>
                  <a:pt x="18524" y="13864"/>
                </a:lnTo>
                <a:lnTo>
                  <a:pt x="19301" y="14282"/>
                </a:lnTo>
                <a:lnTo>
                  <a:pt x="19660" y="14521"/>
                </a:lnTo>
                <a:lnTo>
                  <a:pt x="19958" y="14760"/>
                </a:lnTo>
                <a:lnTo>
                  <a:pt x="20257" y="15059"/>
                </a:lnTo>
                <a:lnTo>
                  <a:pt x="20496" y="15417"/>
                </a:lnTo>
                <a:lnTo>
                  <a:pt x="20675" y="15776"/>
                </a:lnTo>
                <a:lnTo>
                  <a:pt x="20795" y="16134"/>
                </a:lnTo>
                <a:lnTo>
                  <a:pt x="20914" y="16553"/>
                </a:lnTo>
                <a:lnTo>
                  <a:pt x="20914" y="16971"/>
                </a:lnTo>
                <a:lnTo>
                  <a:pt x="20855" y="17449"/>
                </a:lnTo>
                <a:lnTo>
                  <a:pt x="20735" y="17927"/>
                </a:lnTo>
                <a:lnTo>
                  <a:pt x="20496" y="18524"/>
                </a:lnTo>
                <a:lnTo>
                  <a:pt x="20197" y="19002"/>
                </a:lnTo>
                <a:lnTo>
                  <a:pt x="19899" y="19481"/>
                </a:lnTo>
                <a:lnTo>
                  <a:pt x="19540" y="19899"/>
                </a:lnTo>
                <a:lnTo>
                  <a:pt x="19122" y="20317"/>
                </a:lnTo>
                <a:lnTo>
                  <a:pt x="18644" y="20676"/>
                </a:lnTo>
                <a:lnTo>
                  <a:pt x="18166" y="20974"/>
                </a:lnTo>
                <a:lnTo>
                  <a:pt x="17688" y="21213"/>
                </a:lnTo>
                <a:lnTo>
                  <a:pt x="17150" y="21452"/>
                </a:lnTo>
                <a:lnTo>
                  <a:pt x="16612" y="21691"/>
                </a:lnTo>
                <a:lnTo>
                  <a:pt x="16015" y="21811"/>
                </a:lnTo>
                <a:lnTo>
                  <a:pt x="15477" y="21930"/>
                </a:lnTo>
                <a:lnTo>
                  <a:pt x="14879" y="21990"/>
                </a:lnTo>
                <a:lnTo>
                  <a:pt x="14341" y="22050"/>
                </a:lnTo>
                <a:lnTo>
                  <a:pt x="13206" y="22050"/>
                </a:lnTo>
                <a:lnTo>
                  <a:pt x="12608" y="21930"/>
                </a:lnTo>
                <a:lnTo>
                  <a:pt x="12071" y="21811"/>
                </a:lnTo>
                <a:lnTo>
                  <a:pt x="11533" y="21691"/>
                </a:lnTo>
                <a:lnTo>
                  <a:pt x="10995" y="21452"/>
                </a:lnTo>
                <a:lnTo>
                  <a:pt x="10517" y="21213"/>
                </a:lnTo>
                <a:lnTo>
                  <a:pt x="10039" y="20915"/>
                </a:lnTo>
                <a:lnTo>
                  <a:pt x="9621" y="20616"/>
                </a:lnTo>
                <a:lnTo>
                  <a:pt x="9202" y="20257"/>
                </a:lnTo>
                <a:lnTo>
                  <a:pt x="8904" y="19839"/>
                </a:lnTo>
                <a:lnTo>
                  <a:pt x="8665" y="19421"/>
                </a:lnTo>
                <a:lnTo>
                  <a:pt x="8485" y="19002"/>
                </a:lnTo>
                <a:lnTo>
                  <a:pt x="8426" y="18524"/>
                </a:lnTo>
                <a:lnTo>
                  <a:pt x="8426" y="18046"/>
                </a:lnTo>
                <a:lnTo>
                  <a:pt x="8545" y="17509"/>
                </a:lnTo>
                <a:lnTo>
                  <a:pt x="8784" y="16971"/>
                </a:lnTo>
                <a:lnTo>
                  <a:pt x="9143" y="16373"/>
                </a:lnTo>
                <a:lnTo>
                  <a:pt x="9501" y="15955"/>
                </a:lnTo>
                <a:lnTo>
                  <a:pt x="9860" y="15537"/>
                </a:lnTo>
                <a:lnTo>
                  <a:pt x="10278" y="15118"/>
                </a:lnTo>
                <a:lnTo>
                  <a:pt x="10696" y="14820"/>
                </a:lnTo>
                <a:lnTo>
                  <a:pt x="11115" y="14461"/>
                </a:lnTo>
                <a:lnTo>
                  <a:pt x="11593" y="14222"/>
                </a:lnTo>
                <a:lnTo>
                  <a:pt x="12071" y="13983"/>
                </a:lnTo>
                <a:lnTo>
                  <a:pt x="12549" y="13744"/>
                </a:lnTo>
                <a:lnTo>
                  <a:pt x="13027" y="13565"/>
                </a:lnTo>
                <a:lnTo>
                  <a:pt x="13565" y="13445"/>
                </a:lnTo>
                <a:lnTo>
                  <a:pt x="14043" y="13326"/>
                </a:lnTo>
                <a:lnTo>
                  <a:pt x="14580" y="13266"/>
                </a:lnTo>
                <a:close/>
                <a:moveTo>
                  <a:pt x="15716" y="12190"/>
                </a:moveTo>
                <a:lnTo>
                  <a:pt x="14640" y="12310"/>
                </a:lnTo>
                <a:lnTo>
                  <a:pt x="13565" y="12549"/>
                </a:lnTo>
                <a:lnTo>
                  <a:pt x="12489" y="12907"/>
                </a:lnTo>
                <a:lnTo>
                  <a:pt x="11473" y="13326"/>
                </a:lnTo>
                <a:lnTo>
                  <a:pt x="10935" y="13625"/>
                </a:lnTo>
                <a:lnTo>
                  <a:pt x="10398" y="13983"/>
                </a:lnTo>
                <a:lnTo>
                  <a:pt x="9860" y="14401"/>
                </a:lnTo>
                <a:lnTo>
                  <a:pt x="9382" y="14879"/>
                </a:lnTo>
                <a:lnTo>
                  <a:pt x="8904" y="15357"/>
                </a:lnTo>
                <a:lnTo>
                  <a:pt x="8485" y="15895"/>
                </a:lnTo>
                <a:lnTo>
                  <a:pt x="8127" y="16433"/>
                </a:lnTo>
                <a:lnTo>
                  <a:pt x="7828" y="17031"/>
                </a:lnTo>
                <a:lnTo>
                  <a:pt x="7649" y="17628"/>
                </a:lnTo>
                <a:lnTo>
                  <a:pt x="7470" y="18226"/>
                </a:lnTo>
                <a:lnTo>
                  <a:pt x="7470" y="18823"/>
                </a:lnTo>
                <a:lnTo>
                  <a:pt x="7529" y="19421"/>
                </a:lnTo>
                <a:lnTo>
                  <a:pt x="7649" y="19959"/>
                </a:lnTo>
                <a:lnTo>
                  <a:pt x="7948" y="20556"/>
                </a:lnTo>
                <a:lnTo>
                  <a:pt x="8366" y="21094"/>
                </a:lnTo>
                <a:lnTo>
                  <a:pt x="8963" y="21572"/>
                </a:lnTo>
                <a:lnTo>
                  <a:pt x="9501" y="21990"/>
                </a:lnTo>
                <a:lnTo>
                  <a:pt x="10099" y="22289"/>
                </a:lnTo>
                <a:lnTo>
                  <a:pt x="10696" y="22588"/>
                </a:lnTo>
                <a:lnTo>
                  <a:pt x="11354" y="22827"/>
                </a:lnTo>
                <a:lnTo>
                  <a:pt x="12011" y="22946"/>
                </a:lnTo>
                <a:lnTo>
                  <a:pt x="12668" y="23066"/>
                </a:lnTo>
                <a:lnTo>
                  <a:pt x="13385" y="23126"/>
                </a:lnTo>
                <a:lnTo>
                  <a:pt x="14102" y="23185"/>
                </a:lnTo>
                <a:lnTo>
                  <a:pt x="14760" y="23126"/>
                </a:lnTo>
                <a:lnTo>
                  <a:pt x="15477" y="23006"/>
                </a:lnTo>
                <a:lnTo>
                  <a:pt x="16134" y="22887"/>
                </a:lnTo>
                <a:lnTo>
                  <a:pt x="16791" y="22707"/>
                </a:lnTo>
                <a:lnTo>
                  <a:pt x="17449" y="22468"/>
                </a:lnTo>
                <a:lnTo>
                  <a:pt x="18046" y="22169"/>
                </a:lnTo>
                <a:lnTo>
                  <a:pt x="18644" y="21871"/>
                </a:lnTo>
                <a:lnTo>
                  <a:pt x="19182" y="21512"/>
                </a:lnTo>
                <a:lnTo>
                  <a:pt x="19660" y="21094"/>
                </a:lnTo>
                <a:lnTo>
                  <a:pt x="20138" y="20676"/>
                </a:lnTo>
                <a:lnTo>
                  <a:pt x="20556" y="20198"/>
                </a:lnTo>
                <a:lnTo>
                  <a:pt x="20914" y="19660"/>
                </a:lnTo>
                <a:lnTo>
                  <a:pt x="21213" y="19122"/>
                </a:lnTo>
                <a:lnTo>
                  <a:pt x="21452" y="18584"/>
                </a:lnTo>
                <a:lnTo>
                  <a:pt x="21691" y="18046"/>
                </a:lnTo>
                <a:lnTo>
                  <a:pt x="21811" y="17449"/>
                </a:lnTo>
                <a:lnTo>
                  <a:pt x="21871" y="16851"/>
                </a:lnTo>
                <a:lnTo>
                  <a:pt x="21871" y="16313"/>
                </a:lnTo>
                <a:lnTo>
                  <a:pt x="21811" y="15776"/>
                </a:lnTo>
                <a:lnTo>
                  <a:pt x="21632" y="15238"/>
                </a:lnTo>
                <a:lnTo>
                  <a:pt x="21333" y="14700"/>
                </a:lnTo>
                <a:lnTo>
                  <a:pt x="20974" y="14222"/>
                </a:lnTo>
                <a:lnTo>
                  <a:pt x="20556" y="13744"/>
                </a:lnTo>
                <a:lnTo>
                  <a:pt x="19958" y="13326"/>
                </a:lnTo>
                <a:lnTo>
                  <a:pt x="19480" y="13027"/>
                </a:lnTo>
                <a:lnTo>
                  <a:pt x="18943" y="12788"/>
                </a:lnTo>
                <a:lnTo>
                  <a:pt x="18405" y="12549"/>
                </a:lnTo>
                <a:lnTo>
                  <a:pt x="17867" y="12429"/>
                </a:lnTo>
                <a:lnTo>
                  <a:pt x="17329" y="12310"/>
                </a:lnTo>
                <a:lnTo>
                  <a:pt x="16791" y="12190"/>
                </a:lnTo>
                <a:close/>
                <a:moveTo>
                  <a:pt x="26651" y="897"/>
                </a:moveTo>
                <a:lnTo>
                  <a:pt x="26950" y="956"/>
                </a:lnTo>
                <a:lnTo>
                  <a:pt x="27249" y="1076"/>
                </a:lnTo>
                <a:lnTo>
                  <a:pt x="27547" y="1195"/>
                </a:lnTo>
                <a:lnTo>
                  <a:pt x="27786" y="1375"/>
                </a:lnTo>
                <a:lnTo>
                  <a:pt x="28264" y="1853"/>
                </a:lnTo>
                <a:lnTo>
                  <a:pt x="28683" y="2391"/>
                </a:lnTo>
                <a:lnTo>
                  <a:pt x="28981" y="2988"/>
                </a:lnTo>
                <a:lnTo>
                  <a:pt x="29161" y="3586"/>
                </a:lnTo>
                <a:lnTo>
                  <a:pt x="29220" y="4123"/>
                </a:lnTo>
                <a:lnTo>
                  <a:pt x="29220" y="4601"/>
                </a:lnTo>
                <a:lnTo>
                  <a:pt x="29161" y="5139"/>
                </a:lnTo>
                <a:lnTo>
                  <a:pt x="29101" y="5617"/>
                </a:lnTo>
                <a:lnTo>
                  <a:pt x="28862" y="6693"/>
                </a:lnTo>
                <a:lnTo>
                  <a:pt x="28503" y="7709"/>
                </a:lnTo>
                <a:lnTo>
                  <a:pt x="27727" y="9740"/>
                </a:lnTo>
                <a:lnTo>
                  <a:pt x="27308" y="10696"/>
                </a:lnTo>
                <a:lnTo>
                  <a:pt x="27010" y="11653"/>
                </a:lnTo>
                <a:lnTo>
                  <a:pt x="26472" y="13505"/>
                </a:lnTo>
                <a:lnTo>
                  <a:pt x="25994" y="15477"/>
                </a:lnTo>
                <a:lnTo>
                  <a:pt x="25575" y="17389"/>
                </a:lnTo>
                <a:lnTo>
                  <a:pt x="25038" y="19361"/>
                </a:lnTo>
                <a:lnTo>
                  <a:pt x="24679" y="20257"/>
                </a:lnTo>
                <a:lnTo>
                  <a:pt x="24380" y="21213"/>
                </a:lnTo>
                <a:lnTo>
                  <a:pt x="23962" y="22110"/>
                </a:lnTo>
                <a:lnTo>
                  <a:pt x="23544" y="23006"/>
                </a:lnTo>
                <a:lnTo>
                  <a:pt x="23006" y="23843"/>
                </a:lnTo>
                <a:lnTo>
                  <a:pt x="22468" y="24619"/>
                </a:lnTo>
                <a:lnTo>
                  <a:pt x="21811" y="25337"/>
                </a:lnTo>
                <a:lnTo>
                  <a:pt x="21094" y="26054"/>
                </a:lnTo>
                <a:lnTo>
                  <a:pt x="20377" y="26591"/>
                </a:lnTo>
                <a:lnTo>
                  <a:pt x="19719" y="27069"/>
                </a:lnTo>
                <a:lnTo>
                  <a:pt x="18943" y="27488"/>
                </a:lnTo>
                <a:lnTo>
                  <a:pt x="18166" y="27846"/>
                </a:lnTo>
                <a:lnTo>
                  <a:pt x="17389" y="28205"/>
                </a:lnTo>
                <a:lnTo>
                  <a:pt x="16612" y="28444"/>
                </a:lnTo>
                <a:lnTo>
                  <a:pt x="15776" y="28623"/>
                </a:lnTo>
                <a:lnTo>
                  <a:pt x="14939" y="28802"/>
                </a:lnTo>
                <a:lnTo>
                  <a:pt x="14102" y="28862"/>
                </a:lnTo>
                <a:lnTo>
                  <a:pt x="13206" y="28922"/>
                </a:lnTo>
                <a:lnTo>
                  <a:pt x="12369" y="28922"/>
                </a:lnTo>
                <a:lnTo>
                  <a:pt x="11533" y="28862"/>
                </a:lnTo>
                <a:lnTo>
                  <a:pt x="10637" y="28743"/>
                </a:lnTo>
                <a:lnTo>
                  <a:pt x="9800" y="28563"/>
                </a:lnTo>
                <a:lnTo>
                  <a:pt x="9023" y="28384"/>
                </a:lnTo>
                <a:lnTo>
                  <a:pt x="8187" y="28085"/>
                </a:lnTo>
                <a:lnTo>
                  <a:pt x="7350" y="27786"/>
                </a:lnTo>
                <a:lnTo>
                  <a:pt x="6513" y="27428"/>
                </a:lnTo>
                <a:lnTo>
                  <a:pt x="5737" y="26950"/>
                </a:lnTo>
                <a:lnTo>
                  <a:pt x="4960" y="26472"/>
                </a:lnTo>
                <a:lnTo>
                  <a:pt x="4243" y="25934"/>
                </a:lnTo>
                <a:lnTo>
                  <a:pt x="3585" y="25337"/>
                </a:lnTo>
                <a:lnTo>
                  <a:pt x="2988" y="24679"/>
                </a:lnTo>
                <a:lnTo>
                  <a:pt x="2450" y="24022"/>
                </a:lnTo>
                <a:lnTo>
                  <a:pt x="2032" y="23245"/>
                </a:lnTo>
                <a:lnTo>
                  <a:pt x="1673" y="22528"/>
                </a:lnTo>
                <a:lnTo>
                  <a:pt x="1374" y="21691"/>
                </a:lnTo>
                <a:lnTo>
                  <a:pt x="1255" y="20855"/>
                </a:lnTo>
                <a:lnTo>
                  <a:pt x="1195" y="20018"/>
                </a:lnTo>
                <a:lnTo>
                  <a:pt x="1315" y="19122"/>
                </a:lnTo>
                <a:lnTo>
                  <a:pt x="1494" y="18226"/>
                </a:lnTo>
                <a:lnTo>
                  <a:pt x="1853" y="17270"/>
                </a:lnTo>
                <a:lnTo>
                  <a:pt x="2331" y="16433"/>
                </a:lnTo>
                <a:lnTo>
                  <a:pt x="2868" y="15596"/>
                </a:lnTo>
                <a:lnTo>
                  <a:pt x="3406" y="14879"/>
                </a:lnTo>
                <a:lnTo>
                  <a:pt x="4063" y="14222"/>
                </a:lnTo>
                <a:lnTo>
                  <a:pt x="4781" y="13565"/>
                </a:lnTo>
                <a:lnTo>
                  <a:pt x="5498" y="13027"/>
                </a:lnTo>
                <a:lnTo>
                  <a:pt x="6334" y="12489"/>
                </a:lnTo>
                <a:lnTo>
                  <a:pt x="7111" y="11951"/>
                </a:lnTo>
                <a:lnTo>
                  <a:pt x="8844" y="11055"/>
                </a:lnTo>
                <a:lnTo>
                  <a:pt x="10577" y="10218"/>
                </a:lnTo>
                <a:lnTo>
                  <a:pt x="12310" y="9382"/>
                </a:lnTo>
                <a:lnTo>
                  <a:pt x="13983" y="8605"/>
                </a:lnTo>
                <a:lnTo>
                  <a:pt x="14879" y="8127"/>
                </a:lnTo>
                <a:lnTo>
                  <a:pt x="15716" y="7649"/>
                </a:lnTo>
                <a:lnTo>
                  <a:pt x="16552" y="7171"/>
                </a:lnTo>
                <a:lnTo>
                  <a:pt x="17329" y="6573"/>
                </a:lnTo>
                <a:lnTo>
                  <a:pt x="18106" y="6036"/>
                </a:lnTo>
                <a:lnTo>
                  <a:pt x="18883" y="5378"/>
                </a:lnTo>
                <a:lnTo>
                  <a:pt x="19600" y="4721"/>
                </a:lnTo>
                <a:lnTo>
                  <a:pt x="20257" y="4004"/>
                </a:lnTo>
                <a:lnTo>
                  <a:pt x="21273" y="2869"/>
                </a:lnTo>
                <a:lnTo>
                  <a:pt x="21811" y="2331"/>
                </a:lnTo>
                <a:lnTo>
                  <a:pt x="22408" y="1912"/>
                </a:lnTo>
                <a:lnTo>
                  <a:pt x="22767" y="1673"/>
                </a:lnTo>
                <a:lnTo>
                  <a:pt x="23066" y="1554"/>
                </a:lnTo>
                <a:lnTo>
                  <a:pt x="23484" y="1434"/>
                </a:lnTo>
                <a:lnTo>
                  <a:pt x="23842" y="1375"/>
                </a:lnTo>
                <a:lnTo>
                  <a:pt x="24201" y="1375"/>
                </a:lnTo>
                <a:lnTo>
                  <a:pt x="24739" y="1494"/>
                </a:lnTo>
                <a:lnTo>
                  <a:pt x="25157" y="1554"/>
                </a:lnTo>
                <a:lnTo>
                  <a:pt x="25336" y="1554"/>
                </a:lnTo>
                <a:lnTo>
                  <a:pt x="25456" y="1494"/>
                </a:lnTo>
                <a:lnTo>
                  <a:pt x="25456" y="1315"/>
                </a:lnTo>
                <a:lnTo>
                  <a:pt x="25336" y="1195"/>
                </a:lnTo>
                <a:lnTo>
                  <a:pt x="25635" y="1016"/>
                </a:lnTo>
                <a:lnTo>
                  <a:pt x="25994" y="897"/>
                </a:lnTo>
                <a:close/>
                <a:moveTo>
                  <a:pt x="29878" y="3287"/>
                </a:moveTo>
                <a:lnTo>
                  <a:pt x="30356" y="3705"/>
                </a:lnTo>
                <a:lnTo>
                  <a:pt x="30655" y="4243"/>
                </a:lnTo>
                <a:lnTo>
                  <a:pt x="30953" y="4781"/>
                </a:lnTo>
                <a:lnTo>
                  <a:pt x="31133" y="5319"/>
                </a:lnTo>
                <a:lnTo>
                  <a:pt x="31252" y="5916"/>
                </a:lnTo>
                <a:lnTo>
                  <a:pt x="31252" y="6514"/>
                </a:lnTo>
                <a:lnTo>
                  <a:pt x="31252" y="7171"/>
                </a:lnTo>
                <a:lnTo>
                  <a:pt x="31192" y="7828"/>
                </a:lnTo>
                <a:lnTo>
                  <a:pt x="31133" y="8426"/>
                </a:lnTo>
                <a:lnTo>
                  <a:pt x="30953" y="9083"/>
                </a:lnTo>
                <a:lnTo>
                  <a:pt x="30595" y="10338"/>
                </a:lnTo>
                <a:lnTo>
                  <a:pt x="30177" y="11533"/>
                </a:lnTo>
                <a:lnTo>
                  <a:pt x="29758" y="12609"/>
                </a:lnTo>
                <a:lnTo>
                  <a:pt x="29220" y="14103"/>
                </a:lnTo>
                <a:lnTo>
                  <a:pt x="28802" y="15596"/>
                </a:lnTo>
                <a:lnTo>
                  <a:pt x="28444" y="17090"/>
                </a:lnTo>
                <a:lnTo>
                  <a:pt x="28085" y="18644"/>
                </a:lnTo>
                <a:lnTo>
                  <a:pt x="27786" y="20138"/>
                </a:lnTo>
                <a:lnTo>
                  <a:pt x="27368" y="21691"/>
                </a:lnTo>
                <a:lnTo>
                  <a:pt x="26950" y="23185"/>
                </a:lnTo>
                <a:lnTo>
                  <a:pt x="26412" y="24619"/>
                </a:lnTo>
                <a:lnTo>
                  <a:pt x="25814" y="25815"/>
                </a:lnTo>
                <a:lnTo>
                  <a:pt x="25217" y="27010"/>
                </a:lnTo>
                <a:lnTo>
                  <a:pt x="24500" y="28085"/>
                </a:lnTo>
                <a:lnTo>
                  <a:pt x="23723" y="29161"/>
                </a:lnTo>
                <a:lnTo>
                  <a:pt x="22827" y="30117"/>
                </a:lnTo>
                <a:lnTo>
                  <a:pt x="21871" y="31013"/>
                </a:lnTo>
                <a:lnTo>
                  <a:pt x="20855" y="31850"/>
                </a:lnTo>
                <a:lnTo>
                  <a:pt x="19779" y="32567"/>
                </a:lnTo>
                <a:lnTo>
                  <a:pt x="19062" y="32925"/>
                </a:lnTo>
                <a:lnTo>
                  <a:pt x="18345" y="33224"/>
                </a:lnTo>
                <a:lnTo>
                  <a:pt x="17628" y="33523"/>
                </a:lnTo>
                <a:lnTo>
                  <a:pt x="16971" y="33702"/>
                </a:lnTo>
                <a:lnTo>
                  <a:pt x="16254" y="33882"/>
                </a:lnTo>
                <a:lnTo>
                  <a:pt x="15537" y="34001"/>
                </a:lnTo>
                <a:lnTo>
                  <a:pt x="14879" y="34061"/>
                </a:lnTo>
                <a:lnTo>
                  <a:pt x="14222" y="34121"/>
                </a:lnTo>
                <a:lnTo>
                  <a:pt x="13565" y="34061"/>
                </a:lnTo>
                <a:lnTo>
                  <a:pt x="12848" y="34001"/>
                </a:lnTo>
                <a:lnTo>
                  <a:pt x="12190" y="33941"/>
                </a:lnTo>
                <a:lnTo>
                  <a:pt x="11593" y="33762"/>
                </a:lnTo>
                <a:lnTo>
                  <a:pt x="10935" y="33642"/>
                </a:lnTo>
                <a:lnTo>
                  <a:pt x="10338" y="33403"/>
                </a:lnTo>
                <a:lnTo>
                  <a:pt x="9680" y="33164"/>
                </a:lnTo>
                <a:lnTo>
                  <a:pt x="9083" y="32866"/>
                </a:lnTo>
                <a:lnTo>
                  <a:pt x="7948" y="32208"/>
                </a:lnTo>
                <a:lnTo>
                  <a:pt x="6812" y="31432"/>
                </a:lnTo>
                <a:lnTo>
                  <a:pt x="5737" y="30535"/>
                </a:lnTo>
                <a:lnTo>
                  <a:pt x="4781" y="29519"/>
                </a:lnTo>
                <a:lnTo>
                  <a:pt x="3824" y="28444"/>
                </a:lnTo>
                <a:lnTo>
                  <a:pt x="2988" y="27249"/>
                </a:lnTo>
                <a:lnTo>
                  <a:pt x="2211" y="26054"/>
                </a:lnTo>
                <a:lnTo>
                  <a:pt x="1554" y="24739"/>
                </a:lnTo>
                <a:lnTo>
                  <a:pt x="1972" y="25277"/>
                </a:lnTo>
                <a:lnTo>
                  <a:pt x="2390" y="25815"/>
                </a:lnTo>
                <a:lnTo>
                  <a:pt x="2868" y="26293"/>
                </a:lnTo>
                <a:lnTo>
                  <a:pt x="3346" y="26711"/>
                </a:lnTo>
                <a:lnTo>
                  <a:pt x="3884" y="27189"/>
                </a:lnTo>
                <a:lnTo>
                  <a:pt x="4422" y="27547"/>
                </a:lnTo>
                <a:lnTo>
                  <a:pt x="5617" y="28265"/>
                </a:lnTo>
                <a:lnTo>
                  <a:pt x="6812" y="28862"/>
                </a:lnTo>
                <a:lnTo>
                  <a:pt x="8127" y="29340"/>
                </a:lnTo>
                <a:lnTo>
                  <a:pt x="9441" y="29699"/>
                </a:lnTo>
                <a:lnTo>
                  <a:pt x="10816" y="29938"/>
                </a:lnTo>
                <a:lnTo>
                  <a:pt x="12190" y="29997"/>
                </a:lnTo>
                <a:lnTo>
                  <a:pt x="13624" y="29997"/>
                </a:lnTo>
                <a:lnTo>
                  <a:pt x="14939" y="29878"/>
                </a:lnTo>
                <a:lnTo>
                  <a:pt x="16313" y="29579"/>
                </a:lnTo>
                <a:lnTo>
                  <a:pt x="17628" y="29221"/>
                </a:lnTo>
                <a:lnTo>
                  <a:pt x="18225" y="28982"/>
                </a:lnTo>
                <a:lnTo>
                  <a:pt x="18883" y="28683"/>
                </a:lnTo>
                <a:lnTo>
                  <a:pt x="19480" y="28384"/>
                </a:lnTo>
                <a:lnTo>
                  <a:pt x="20018" y="28026"/>
                </a:lnTo>
                <a:lnTo>
                  <a:pt x="20616" y="27667"/>
                </a:lnTo>
                <a:lnTo>
                  <a:pt x="21094" y="27249"/>
                </a:lnTo>
                <a:lnTo>
                  <a:pt x="21691" y="26771"/>
                </a:lnTo>
                <a:lnTo>
                  <a:pt x="22229" y="26173"/>
                </a:lnTo>
                <a:lnTo>
                  <a:pt x="22767" y="25635"/>
                </a:lnTo>
                <a:lnTo>
                  <a:pt x="23185" y="24978"/>
                </a:lnTo>
                <a:lnTo>
                  <a:pt x="23603" y="24380"/>
                </a:lnTo>
                <a:lnTo>
                  <a:pt x="24022" y="23723"/>
                </a:lnTo>
                <a:lnTo>
                  <a:pt x="24380" y="23066"/>
                </a:lnTo>
                <a:lnTo>
                  <a:pt x="24679" y="22349"/>
                </a:lnTo>
                <a:lnTo>
                  <a:pt x="25217" y="20915"/>
                </a:lnTo>
                <a:lnTo>
                  <a:pt x="25695" y="19481"/>
                </a:lnTo>
                <a:lnTo>
                  <a:pt x="26113" y="17987"/>
                </a:lnTo>
                <a:lnTo>
                  <a:pt x="26472" y="16493"/>
                </a:lnTo>
                <a:lnTo>
                  <a:pt x="27308" y="13027"/>
                </a:lnTo>
                <a:lnTo>
                  <a:pt x="27846" y="11354"/>
                </a:lnTo>
                <a:lnTo>
                  <a:pt x="28444" y="9681"/>
                </a:lnTo>
                <a:lnTo>
                  <a:pt x="29041" y="8127"/>
                </a:lnTo>
                <a:lnTo>
                  <a:pt x="29340" y="7350"/>
                </a:lnTo>
                <a:lnTo>
                  <a:pt x="29639" y="6514"/>
                </a:lnTo>
                <a:lnTo>
                  <a:pt x="29818" y="5737"/>
                </a:lnTo>
                <a:lnTo>
                  <a:pt x="29938" y="4960"/>
                </a:lnTo>
                <a:lnTo>
                  <a:pt x="29997" y="4123"/>
                </a:lnTo>
                <a:lnTo>
                  <a:pt x="29878" y="3287"/>
                </a:lnTo>
                <a:close/>
                <a:moveTo>
                  <a:pt x="26292" y="0"/>
                </a:moveTo>
                <a:lnTo>
                  <a:pt x="25994" y="60"/>
                </a:lnTo>
                <a:lnTo>
                  <a:pt x="25755" y="120"/>
                </a:lnTo>
                <a:lnTo>
                  <a:pt x="25336" y="359"/>
                </a:lnTo>
                <a:lnTo>
                  <a:pt x="24918" y="598"/>
                </a:lnTo>
                <a:lnTo>
                  <a:pt x="24500" y="777"/>
                </a:lnTo>
                <a:lnTo>
                  <a:pt x="24082" y="837"/>
                </a:lnTo>
                <a:lnTo>
                  <a:pt x="23245" y="837"/>
                </a:lnTo>
                <a:lnTo>
                  <a:pt x="23006" y="897"/>
                </a:lnTo>
                <a:lnTo>
                  <a:pt x="22767" y="956"/>
                </a:lnTo>
                <a:lnTo>
                  <a:pt x="22289" y="1195"/>
                </a:lnTo>
                <a:lnTo>
                  <a:pt x="21811" y="1434"/>
                </a:lnTo>
                <a:lnTo>
                  <a:pt x="21393" y="1793"/>
                </a:lnTo>
                <a:lnTo>
                  <a:pt x="20974" y="2151"/>
                </a:lnTo>
                <a:lnTo>
                  <a:pt x="20257" y="2928"/>
                </a:lnTo>
                <a:lnTo>
                  <a:pt x="19480" y="3705"/>
                </a:lnTo>
                <a:lnTo>
                  <a:pt x="18584" y="4601"/>
                </a:lnTo>
                <a:lnTo>
                  <a:pt x="17568" y="5378"/>
                </a:lnTo>
                <a:lnTo>
                  <a:pt x="16552" y="6095"/>
                </a:lnTo>
                <a:lnTo>
                  <a:pt x="15417" y="6753"/>
                </a:lnTo>
                <a:lnTo>
                  <a:pt x="14341" y="7350"/>
                </a:lnTo>
                <a:lnTo>
                  <a:pt x="13146" y="7948"/>
                </a:lnTo>
                <a:lnTo>
                  <a:pt x="10816" y="8964"/>
                </a:lnTo>
                <a:lnTo>
                  <a:pt x="8485" y="10099"/>
                </a:lnTo>
                <a:lnTo>
                  <a:pt x="7410" y="10637"/>
                </a:lnTo>
                <a:lnTo>
                  <a:pt x="6274" y="11294"/>
                </a:lnTo>
                <a:lnTo>
                  <a:pt x="5259" y="12011"/>
                </a:lnTo>
                <a:lnTo>
                  <a:pt x="4243" y="12788"/>
                </a:lnTo>
                <a:lnTo>
                  <a:pt x="3287" y="13625"/>
                </a:lnTo>
                <a:lnTo>
                  <a:pt x="2450" y="14581"/>
                </a:lnTo>
                <a:lnTo>
                  <a:pt x="2032" y="15059"/>
                </a:lnTo>
                <a:lnTo>
                  <a:pt x="1733" y="15596"/>
                </a:lnTo>
                <a:lnTo>
                  <a:pt x="1374" y="16134"/>
                </a:lnTo>
                <a:lnTo>
                  <a:pt x="1076" y="16732"/>
                </a:lnTo>
                <a:lnTo>
                  <a:pt x="837" y="17329"/>
                </a:lnTo>
                <a:lnTo>
                  <a:pt x="598" y="17927"/>
                </a:lnTo>
                <a:lnTo>
                  <a:pt x="418" y="18524"/>
                </a:lnTo>
                <a:lnTo>
                  <a:pt x="239" y="19182"/>
                </a:lnTo>
                <a:lnTo>
                  <a:pt x="120" y="19839"/>
                </a:lnTo>
                <a:lnTo>
                  <a:pt x="60" y="20496"/>
                </a:lnTo>
                <a:lnTo>
                  <a:pt x="0" y="21154"/>
                </a:lnTo>
                <a:lnTo>
                  <a:pt x="0" y="21751"/>
                </a:lnTo>
                <a:lnTo>
                  <a:pt x="0" y="22409"/>
                </a:lnTo>
                <a:lnTo>
                  <a:pt x="120" y="23006"/>
                </a:lnTo>
                <a:lnTo>
                  <a:pt x="239" y="23663"/>
                </a:lnTo>
                <a:lnTo>
                  <a:pt x="418" y="24261"/>
                </a:lnTo>
                <a:lnTo>
                  <a:pt x="956" y="25456"/>
                </a:lnTo>
                <a:lnTo>
                  <a:pt x="1554" y="26651"/>
                </a:lnTo>
                <a:lnTo>
                  <a:pt x="2331" y="27846"/>
                </a:lnTo>
                <a:lnTo>
                  <a:pt x="3167" y="29041"/>
                </a:lnTo>
                <a:lnTo>
                  <a:pt x="4063" y="30177"/>
                </a:lnTo>
                <a:lnTo>
                  <a:pt x="5020" y="31193"/>
                </a:lnTo>
                <a:lnTo>
                  <a:pt x="6035" y="32089"/>
                </a:lnTo>
                <a:lnTo>
                  <a:pt x="7051" y="32925"/>
                </a:lnTo>
                <a:lnTo>
                  <a:pt x="7589" y="33284"/>
                </a:lnTo>
                <a:lnTo>
                  <a:pt x="8187" y="33642"/>
                </a:lnTo>
                <a:lnTo>
                  <a:pt x="8784" y="33941"/>
                </a:lnTo>
                <a:lnTo>
                  <a:pt x="9322" y="34180"/>
                </a:lnTo>
                <a:lnTo>
                  <a:pt x="10517" y="34599"/>
                </a:lnTo>
                <a:lnTo>
                  <a:pt x="11712" y="34897"/>
                </a:lnTo>
                <a:lnTo>
                  <a:pt x="12907" y="35017"/>
                </a:lnTo>
                <a:lnTo>
                  <a:pt x="14162" y="35077"/>
                </a:lnTo>
                <a:lnTo>
                  <a:pt x="15357" y="34957"/>
                </a:lnTo>
                <a:lnTo>
                  <a:pt x="16552" y="34718"/>
                </a:lnTo>
                <a:lnTo>
                  <a:pt x="17688" y="34419"/>
                </a:lnTo>
                <a:lnTo>
                  <a:pt x="18823" y="33941"/>
                </a:lnTo>
                <a:lnTo>
                  <a:pt x="19958" y="33403"/>
                </a:lnTo>
                <a:lnTo>
                  <a:pt x="21034" y="32746"/>
                </a:lnTo>
                <a:lnTo>
                  <a:pt x="22050" y="32029"/>
                </a:lnTo>
                <a:lnTo>
                  <a:pt x="23006" y="31193"/>
                </a:lnTo>
                <a:lnTo>
                  <a:pt x="23902" y="30296"/>
                </a:lnTo>
                <a:lnTo>
                  <a:pt x="24679" y="29280"/>
                </a:lnTo>
                <a:lnTo>
                  <a:pt x="25575" y="28085"/>
                </a:lnTo>
                <a:lnTo>
                  <a:pt x="26292" y="26830"/>
                </a:lnTo>
                <a:lnTo>
                  <a:pt x="26890" y="25516"/>
                </a:lnTo>
                <a:lnTo>
                  <a:pt x="27428" y="24141"/>
                </a:lnTo>
                <a:lnTo>
                  <a:pt x="27846" y="22767"/>
                </a:lnTo>
                <a:lnTo>
                  <a:pt x="28264" y="21393"/>
                </a:lnTo>
                <a:lnTo>
                  <a:pt x="28922" y="18524"/>
                </a:lnTo>
                <a:lnTo>
                  <a:pt x="29280" y="17031"/>
                </a:lnTo>
                <a:lnTo>
                  <a:pt x="29699" y="15537"/>
                </a:lnTo>
                <a:lnTo>
                  <a:pt x="30117" y="14043"/>
                </a:lnTo>
                <a:lnTo>
                  <a:pt x="30655" y="12609"/>
                </a:lnTo>
                <a:lnTo>
                  <a:pt x="31252" y="11055"/>
                </a:lnTo>
                <a:lnTo>
                  <a:pt x="31551" y="10218"/>
                </a:lnTo>
                <a:lnTo>
                  <a:pt x="31790" y="9442"/>
                </a:lnTo>
                <a:lnTo>
                  <a:pt x="31969" y="8605"/>
                </a:lnTo>
                <a:lnTo>
                  <a:pt x="32089" y="7768"/>
                </a:lnTo>
                <a:lnTo>
                  <a:pt x="32148" y="6932"/>
                </a:lnTo>
                <a:lnTo>
                  <a:pt x="32089" y="6036"/>
                </a:lnTo>
                <a:lnTo>
                  <a:pt x="31969" y="5438"/>
                </a:lnTo>
                <a:lnTo>
                  <a:pt x="31790" y="4900"/>
                </a:lnTo>
                <a:lnTo>
                  <a:pt x="31611" y="4362"/>
                </a:lnTo>
                <a:lnTo>
                  <a:pt x="31372" y="3884"/>
                </a:lnTo>
                <a:lnTo>
                  <a:pt x="31073" y="3406"/>
                </a:lnTo>
                <a:lnTo>
                  <a:pt x="30714" y="2928"/>
                </a:lnTo>
                <a:lnTo>
                  <a:pt x="30296" y="2510"/>
                </a:lnTo>
                <a:lnTo>
                  <a:pt x="29878" y="2092"/>
                </a:lnTo>
                <a:lnTo>
                  <a:pt x="29101" y="1315"/>
                </a:lnTo>
                <a:lnTo>
                  <a:pt x="28742" y="956"/>
                </a:lnTo>
                <a:lnTo>
                  <a:pt x="28324" y="658"/>
                </a:lnTo>
                <a:lnTo>
                  <a:pt x="27846" y="359"/>
                </a:lnTo>
                <a:lnTo>
                  <a:pt x="27368" y="180"/>
                </a:lnTo>
                <a:lnTo>
                  <a:pt x="26830"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7" name="Google Shape;67;p3"/>
          <p:cNvSpPr/>
          <p:nvPr/>
        </p:nvSpPr>
        <p:spPr>
          <a:xfrm rot="-3835551">
            <a:off x="6805178" y="5184299"/>
            <a:ext cx="1381909" cy="804500"/>
          </a:xfrm>
          <a:custGeom>
            <a:avLst/>
            <a:gdLst/>
            <a:ahLst/>
            <a:cxnLst/>
            <a:rect l="l" t="t" r="r" b="b"/>
            <a:pathLst>
              <a:path w="38185" h="22230" extrusionOk="0">
                <a:moveTo>
                  <a:pt x="19481" y="6633"/>
                </a:moveTo>
                <a:lnTo>
                  <a:pt x="19003" y="6693"/>
                </a:lnTo>
                <a:lnTo>
                  <a:pt x="18465" y="6813"/>
                </a:lnTo>
                <a:lnTo>
                  <a:pt x="17808" y="7052"/>
                </a:lnTo>
                <a:lnTo>
                  <a:pt x="17509" y="7231"/>
                </a:lnTo>
                <a:lnTo>
                  <a:pt x="17270" y="7410"/>
                </a:lnTo>
                <a:lnTo>
                  <a:pt x="17151" y="7649"/>
                </a:lnTo>
                <a:lnTo>
                  <a:pt x="17151" y="7709"/>
                </a:lnTo>
                <a:lnTo>
                  <a:pt x="17151" y="7829"/>
                </a:lnTo>
                <a:lnTo>
                  <a:pt x="17330" y="8187"/>
                </a:lnTo>
                <a:lnTo>
                  <a:pt x="17569" y="8486"/>
                </a:lnTo>
                <a:lnTo>
                  <a:pt x="17868" y="8665"/>
                </a:lnTo>
                <a:lnTo>
                  <a:pt x="18226" y="8844"/>
                </a:lnTo>
                <a:lnTo>
                  <a:pt x="18645" y="8904"/>
                </a:lnTo>
                <a:lnTo>
                  <a:pt x="19123" y="8964"/>
                </a:lnTo>
                <a:lnTo>
                  <a:pt x="19601" y="8964"/>
                </a:lnTo>
                <a:lnTo>
                  <a:pt x="20079" y="8904"/>
                </a:lnTo>
                <a:lnTo>
                  <a:pt x="20975" y="8785"/>
                </a:lnTo>
                <a:lnTo>
                  <a:pt x="21752" y="8546"/>
                </a:lnTo>
                <a:lnTo>
                  <a:pt x="22051" y="8366"/>
                </a:lnTo>
                <a:lnTo>
                  <a:pt x="22230" y="8247"/>
                </a:lnTo>
                <a:lnTo>
                  <a:pt x="22349" y="8127"/>
                </a:lnTo>
                <a:lnTo>
                  <a:pt x="22290" y="7948"/>
                </a:lnTo>
                <a:lnTo>
                  <a:pt x="22409" y="8008"/>
                </a:lnTo>
                <a:lnTo>
                  <a:pt x="22529" y="7948"/>
                </a:lnTo>
                <a:lnTo>
                  <a:pt x="22708" y="7888"/>
                </a:lnTo>
                <a:lnTo>
                  <a:pt x="22768" y="7769"/>
                </a:lnTo>
                <a:lnTo>
                  <a:pt x="22768" y="7709"/>
                </a:lnTo>
                <a:lnTo>
                  <a:pt x="22768" y="7590"/>
                </a:lnTo>
                <a:lnTo>
                  <a:pt x="22708" y="7470"/>
                </a:lnTo>
                <a:lnTo>
                  <a:pt x="22290" y="7231"/>
                </a:lnTo>
                <a:lnTo>
                  <a:pt x="21871" y="6992"/>
                </a:lnTo>
                <a:lnTo>
                  <a:pt x="21393" y="6813"/>
                </a:lnTo>
                <a:lnTo>
                  <a:pt x="20915" y="6693"/>
                </a:lnTo>
                <a:lnTo>
                  <a:pt x="20437" y="6633"/>
                </a:lnTo>
                <a:close/>
                <a:moveTo>
                  <a:pt x="36452" y="1136"/>
                </a:moveTo>
                <a:lnTo>
                  <a:pt x="36033" y="1255"/>
                </a:lnTo>
                <a:lnTo>
                  <a:pt x="35555" y="1375"/>
                </a:lnTo>
                <a:lnTo>
                  <a:pt x="31253" y="2331"/>
                </a:lnTo>
                <a:lnTo>
                  <a:pt x="26951" y="3287"/>
                </a:lnTo>
                <a:lnTo>
                  <a:pt x="22648" y="4124"/>
                </a:lnTo>
                <a:lnTo>
                  <a:pt x="20437" y="4482"/>
                </a:lnTo>
                <a:lnTo>
                  <a:pt x="18286" y="4781"/>
                </a:lnTo>
                <a:lnTo>
                  <a:pt x="13804" y="5319"/>
                </a:lnTo>
                <a:lnTo>
                  <a:pt x="11593" y="5498"/>
                </a:lnTo>
                <a:lnTo>
                  <a:pt x="9323" y="5677"/>
                </a:lnTo>
                <a:lnTo>
                  <a:pt x="6873" y="5797"/>
                </a:lnTo>
                <a:lnTo>
                  <a:pt x="4363" y="5916"/>
                </a:lnTo>
                <a:lnTo>
                  <a:pt x="2092" y="6096"/>
                </a:lnTo>
                <a:lnTo>
                  <a:pt x="1256" y="6275"/>
                </a:lnTo>
                <a:lnTo>
                  <a:pt x="897" y="6394"/>
                </a:lnTo>
                <a:lnTo>
                  <a:pt x="838" y="6454"/>
                </a:lnTo>
                <a:lnTo>
                  <a:pt x="957" y="6514"/>
                </a:lnTo>
                <a:lnTo>
                  <a:pt x="2033" y="6633"/>
                </a:lnTo>
                <a:lnTo>
                  <a:pt x="1853" y="6872"/>
                </a:lnTo>
                <a:lnTo>
                  <a:pt x="1794" y="7171"/>
                </a:lnTo>
                <a:lnTo>
                  <a:pt x="1794" y="7530"/>
                </a:lnTo>
                <a:lnTo>
                  <a:pt x="1794" y="7948"/>
                </a:lnTo>
                <a:lnTo>
                  <a:pt x="1913" y="8366"/>
                </a:lnTo>
                <a:lnTo>
                  <a:pt x="2033" y="8844"/>
                </a:lnTo>
                <a:lnTo>
                  <a:pt x="2391" y="9741"/>
                </a:lnTo>
                <a:lnTo>
                  <a:pt x="2869" y="10697"/>
                </a:lnTo>
                <a:lnTo>
                  <a:pt x="3288" y="11533"/>
                </a:lnTo>
                <a:lnTo>
                  <a:pt x="4064" y="12728"/>
                </a:lnTo>
                <a:lnTo>
                  <a:pt x="4602" y="13386"/>
                </a:lnTo>
                <a:lnTo>
                  <a:pt x="5140" y="14043"/>
                </a:lnTo>
                <a:lnTo>
                  <a:pt x="5737" y="14700"/>
                </a:lnTo>
                <a:lnTo>
                  <a:pt x="6395" y="15298"/>
                </a:lnTo>
                <a:lnTo>
                  <a:pt x="7112" y="15836"/>
                </a:lnTo>
                <a:lnTo>
                  <a:pt x="7769" y="16374"/>
                </a:lnTo>
                <a:lnTo>
                  <a:pt x="8546" y="16852"/>
                </a:lnTo>
                <a:lnTo>
                  <a:pt x="9323" y="17270"/>
                </a:lnTo>
                <a:lnTo>
                  <a:pt x="10996" y="18106"/>
                </a:lnTo>
                <a:lnTo>
                  <a:pt x="12729" y="18823"/>
                </a:lnTo>
                <a:lnTo>
                  <a:pt x="14581" y="19421"/>
                </a:lnTo>
                <a:lnTo>
                  <a:pt x="16374" y="19899"/>
                </a:lnTo>
                <a:lnTo>
                  <a:pt x="17390" y="20078"/>
                </a:lnTo>
                <a:lnTo>
                  <a:pt x="18406" y="20138"/>
                </a:lnTo>
                <a:lnTo>
                  <a:pt x="19421" y="20198"/>
                </a:lnTo>
                <a:lnTo>
                  <a:pt x="20437" y="20258"/>
                </a:lnTo>
                <a:lnTo>
                  <a:pt x="21035" y="20138"/>
                </a:lnTo>
                <a:lnTo>
                  <a:pt x="21931" y="20019"/>
                </a:lnTo>
                <a:lnTo>
                  <a:pt x="23186" y="19780"/>
                </a:lnTo>
                <a:lnTo>
                  <a:pt x="22827" y="19600"/>
                </a:lnTo>
                <a:lnTo>
                  <a:pt x="22469" y="19541"/>
                </a:lnTo>
                <a:lnTo>
                  <a:pt x="22051" y="19481"/>
                </a:lnTo>
                <a:lnTo>
                  <a:pt x="21632" y="19481"/>
                </a:lnTo>
                <a:lnTo>
                  <a:pt x="20856" y="19600"/>
                </a:lnTo>
                <a:lnTo>
                  <a:pt x="20079" y="19660"/>
                </a:lnTo>
                <a:lnTo>
                  <a:pt x="19123" y="19600"/>
                </a:lnTo>
                <a:lnTo>
                  <a:pt x="18226" y="19541"/>
                </a:lnTo>
                <a:lnTo>
                  <a:pt x="17330" y="19421"/>
                </a:lnTo>
                <a:lnTo>
                  <a:pt x="16434" y="19242"/>
                </a:lnTo>
                <a:lnTo>
                  <a:pt x="14522" y="18764"/>
                </a:lnTo>
                <a:lnTo>
                  <a:pt x="13565" y="18465"/>
                </a:lnTo>
                <a:lnTo>
                  <a:pt x="12669" y="18166"/>
                </a:lnTo>
                <a:lnTo>
                  <a:pt x="11713" y="17748"/>
                </a:lnTo>
                <a:lnTo>
                  <a:pt x="10817" y="17389"/>
                </a:lnTo>
                <a:lnTo>
                  <a:pt x="9920" y="16911"/>
                </a:lnTo>
                <a:lnTo>
                  <a:pt x="9084" y="16493"/>
                </a:lnTo>
                <a:lnTo>
                  <a:pt x="8426" y="16075"/>
                </a:lnTo>
                <a:lnTo>
                  <a:pt x="7769" y="15597"/>
                </a:lnTo>
                <a:lnTo>
                  <a:pt x="7112" y="15119"/>
                </a:lnTo>
                <a:lnTo>
                  <a:pt x="6574" y="14581"/>
                </a:lnTo>
                <a:lnTo>
                  <a:pt x="5976" y="13983"/>
                </a:lnTo>
                <a:lnTo>
                  <a:pt x="5498" y="13446"/>
                </a:lnTo>
                <a:lnTo>
                  <a:pt x="4961" y="12788"/>
                </a:lnTo>
                <a:lnTo>
                  <a:pt x="4542" y="12131"/>
                </a:lnTo>
                <a:lnTo>
                  <a:pt x="4184" y="11533"/>
                </a:lnTo>
                <a:lnTo>
                  <a:pt x="3825" y="10876"/>
                </a:lnTo>
                <a:lnTo>
                  <a:pt x="3527" y="10278"/>
                </a:lnTo>
                <a:lnTo>
                  <a:pt x="3288" y="9621"/>
                </a:lnTo>
                <a:lnTo>
                  <a:pt x="3048" y="8844"/>
                </a:lnTo>
                <a:lnTo>
                  <a:pt x="2929" y="8068"/>
                </a:lnTo>
                <a:lnTo>
                  <a:pt x="2750" y="7350"/>
                </a:lnTo>
                <a:lnTo>
                  <a:pt x="2630" y="6992"/>
                </a:lnTo>
                <a:lnTo>
                  <a:pt x="2511" y="6633"/>
                </a:lnTo>
                <a:lnTo>
                  <a:pt x="4483" y="6633"/>
                </a:lnTo>
                <a:lnTo>
                  <a:pt x="6514" y="6454"/>
                </a:lnTo>
                <a:lnTo>
                  <a:pt x="7530" y="6335"/>
                </a:lnTo>
                <a:lnTo>
                  <a:pt x="8546" y="6275"/>
                </a:lnTo>
                <a:lnTo>
                  <a:pt x="9502" y="6275"/>
                </a:lnTo>
                <a:lnTo>
                  <a:pt x="10458" y="6394"/>
                </a:lnTo>
                <a:lnTo>
                  <a:pt x="10996" y="6454"/>
                </a:lnTo>
                <a:lnTo>
                  <a:pt x="11115" y="6454"/>
                </a:lnTo>
                <a:lnTo>
                  <a:pt x="11235" y="6514"/>
                </a:lnTo>
                <a:lnTo>
                  <a:pt x="11354" y="6753"/>
                </a:lnTo>
                <a:lnTo>
                  <a:pt x="11593" y="7291"/>
                </a:lnTo>
                <a:lnTo>
                  <a:pt x="11773" y="7530"/>
                </a:lnTo>
                <a:lnTo>
                  <a:pt x="12012" y="7769"/>
                </a:lnTo>
                <a:lnTo>
                  <a:pt x="12490" y="8187"/>
                </a:lnTo>
                <a:lnTo>
                  <a:pt x="13147" y="8665"/>
                </a:lnTo>
                <a:lnTo>
                  <a:pt x="13864" y="9024"/>
                </a:lnTo>
                <a:lnTo>
                  <a:pt x="15358" y="9681"/>
                </a:lnTo>
                <a:lnTo>
                  <a:pt x="16135" y="9980"/>
                </a:lnTo>
                <a:lnTo>
                  <a:pt x="16912" y="10278"/>
                </a:lnTo>
                <a:lnTo>
                  <a:pt x="17689" y="10518"/>
                </a:lnTo>
                <a:lnTo>
                  <a:pt x="18465" y="10697"/>
                </a:lnTo>
                <a:lnTo>
                  <a:pt x="19302" y="10876"/>
                </a:lnTo>
                <a:lnTo>
                  <a:pt x="20079" y="10936"/>
                </a:lnTo>
                <a:lnTo>
                  <a:pt x="20856" y="10996"/>
                </a:lnTo>
                <a:lnTo>
                  <a:pt x="21632" y="10936"/>
                </a:lnTo>
                <a:lnTo>
                  <a:pt x="22409" y="10816"/>
                </a:lnTo>
                <a:lnTo>
                  <a:pt x="23126" y="10637"/>
                </a:lnTo>
                <a:lnTo>
                  <a:pt x="23843" y="10398"/>
                </a:lnTo>
                <a:lnTo>
                  <a:pt x="24501" y="10039"/>
                </a:lnTo>
                <a:lnTo>
                  <a:pt x="25158" y="9621"/>
                </a:lnTo>
                <a:lnTo>
                  <a:pt x="25815" y="9083"/>
                </a:lnTo>
                <a:lnTo>
                  <a:pt x="26413" y="8486"/>
                </a:lnTo>
                <a:lnTo>
                  <a:pt x="26951" y="7769"/>
                </a:lnTo>
                <a:lnTo>
                  <a:pt x="27309" y="7171"/>
                </a:lnTo>
                <a:lnTo>
                  <a:pt x="27727" y="6454"/>
                </a:lnTo>
                <a:lnTo>
                  <a:pt x="28026" y="5737"/>
                </a:lnTo>
                <a:lnTo>
                  <a:pt x="28146" y="5379"/>
                </a:lnTo>
                <a:lnTo>
                  <a:pt x="28205" y="5080"/>
                </a:lnTo>
                <a:lnTo>
                  <a:pt x="28205" y="4482"/>
                </a:lnTo>
                <a:lnTo>
                  <a:pt x="28205" y="4363"/>
                </a:lnTo>
                <a:lnTo>
                  <a:pt x="28146" y="4303"/>
                </a:lnTo>
                <a:lnTo>
                  <a:pt x="28086" y="4363"/>
                </a:lnTo>
                <a:lnTo>
                  <a:pt x="27966" y="4482"/>
                </a:lnTo>
                <a:lnTo>
                  <a:pt x="27668" y="4960"/>
                </a:lnTo>
                <a:lnTo>
                  <a:pt x="26831" y="6514"/>
                </a:lnTo>
                <a:lnTo>
                  <a:pt x="26413" y="7231"/>
                </a:lnTo>
                <a:lnTo>
                  <a:pt x="25995" y="7888"/>
                </a:lnTo>
                <a:lnTo>
                  <a:pt x="25516" y="8546"/>
                </a:lnTo>
                <a:lnTo>
                  <a:pt x="24919" y="9143"/>
                </a:lnTo>
                <a:lnTo>
                  <a:pt x="24620" y="9382"/>
                </a:lnTo>
                <a:lnTo>
                  <a:pt x="24262" y="9621"/>
                </a:lnTo>
                <a:lnTo>
                  <a:pt x="23843" y="9800"/>
                </a:lnTo>
                <a:lnTo>
                  <a:pt x="23425" y="10039"/>
                </a:lnTo>
                <a:lnTo>
                  <a:pt x="22588" y="10278"/>
                </a:lnTo>
                <a:lnTo>
                  <a:pt x="21692" y="10398"/>
                </a:lnTo>
                <a:lnTo>
                  <a:pt x="20856" y="10458"/>
                </a:lnTo>
                <a:lnTo>
                  <a:pt x="19959" y="10398"/>
                </a:lnTo>
                <a:lnTo>
                  <a:pt x="19123" y="10278"/>
                </a:lnTo>
                <a:lnTo>
                  <a:pt x="18226" y="10099"/>
                </a:lnTo>
                <a:lnTo>
                  <a:pt x="17390" y="9800"/>
                </a:lnTo>
                <a:lnTo>
                  <a:pt x="16553" y="9561"/>
                </a:lnTo>
                <a:lnTo>
                  <a:pt x="15179" y="9024"/>
                </a:lnTo>
                <a:lnTo>
                  <a:pt x="14402" y="8725"/>
                </a:lnTo>
                <a:lnTo>
                  <a:pt x="13685" y="8366"/>
                </a:lnTo>
                <a:lnTo>
                  <a:pt x="12968" y="8008"/>
                </a:lnTo>
                <a:lnTo>
                  <a:pt x="12370" y="7530"/>
                </a:lnTo>
                <a:lnTo>
                  <a:pt x="12131" y="7231"/>
                </a:lnTo>
                <a:lnTo>
                  <a:pt x="11892" y="6932"/>
                </a:lnTo>
                <a:lnTo>
                  <a:pt x="11713" y="6633"/>
                </a:lnTo>
                <a:lnTo>
                  <a:pt x="11534" y="6275"/>
                </a:lnTo>
                <a:lnTo>
                  <a:pt x="14641" y="6036"/>
                </a:lnTo>
                <a:lnTo>
                  <a:pt x="17748" y="5737"/>
                </a:lnTo>
                <a:lnTo>
                  <a:pt x="20856" y="5379"/>
                </a:lnTo>
                <a:lnTo>
                  <a:pt x="24023" y="4901"/>
                </a:lnTo>
                <a:lnTo>
                  <a:pt x="27130" y="4363"/>
                </a:lnTo>
                <a:lnTo>
                  <a:pt x="30237" y="3705"/>
                </a:lnTo>
                <a:lnTo>
                  <a:pt x="31791" y="3347"/>
                </a:lnTo>
                <a:lnTo>
                  <a:pt x="33285" y="2929"/>
                </a:lnTo>
                <a:lnTo>
                  <a:pt x="34779" y="2510"/>
                </a:lnTo>
                <a:lnTo>
                  <a:pt x="36213" y="2032"/>
                </a:lnTo>
                <a:lnTo>
                  <a:pt x="36213" y="3526"/>
                </a:lnTo>
                <a:lnTo>
                  <a:pt x="36153" y="5140"/>
                </a:lnTo>
                <a:lnTo>
                  <a:pt x="36033" y="6693"/>
                </a:lnTo>
                <a:lnTo>
                  <a:pt x="35794" y="8187"/>
                </a:lnTo>
                <a:lnTo>
                  <a:pt x="35615" y="8964"/>
                </a:lnTo>
                <a:lnTo>
                  <a:pt x="35436" y="9741"/>
                </a:lnTo>
                <a:lnTo>
                  <a:pt x="35197" y="10458"/>
                </a:lnTo>
                <a:lnTo>
                  <a:pt x="34898" y="11175"/>
                </a:lnTo>
                <a:lnTo>
                  <a:pt x="34540" y="11832"/>
                </a:lnTo>
                <a:lnTo>
                  <a:pt x="34181" y="12549"/>
                </a:lnTo>
                <a:lnTo>
                  <a:pt x="33703" y="13147"/>
                </a:lnTo>
                <a:lnTo>
                  <a:pt x="33225" y="13804"/>
                </a:lnTo>
                <a:lnTo>
                  <a:pt x="32747" y="14342"/>
                </a:lnTo>
                <a:lnTo>
                  <a:pt x="32209" y="14880"/>
                </a:lnTo>
                <a:lnTo>
                  <a:pt x="31014" y="15836"/>
                </a:lnTo>
                <a:lnTo>
                  <a:pt x="29819" y="16732"/>
                </a:lnTo>
                <a:lnTo>
                  <a:pt x="28564" y="17569"/>
                </a:lnTo>
                <a:lnTo>
                  <a:pt x="27249" y="18405"/>
                </a:lnTo>
                <a:lnTo>
                  <a:pt x="26532" y="18764"/>
                </a:lnTo>
                <a:lnTo>
                  <a:pt x="25815" y="19063"/>
                </a:lnTo>
                <a:lnTo>
                  <a:pt x="24501" y="19720"/>
                </a:lnTo>
                <a:lnTo>
                  <a:pt x="23664" y="20019"/>
                </a:lnTo>
                <a:lnTo>
                  <a:pt x="23365" y="20138"/>
                </a:lnTo>
                <a:lnTo>
                  <a:pt x="23186" y="20138"/>
                </a:lnTo>
                <a:lnTo>
                  <a:pt x="23664" y="20198"/>
                </a:lnTo>
                <a:lnTo>
                  <a:pt x="24142" y="20198"/>
                </a:lnTo>
                <a:lnTo>
                  <a:pt x="24560" y="20138"/>
                </a:lnTo>
                <a:lnTo>
                  <a:pt x="25038" y="20019"/>
                </a:lnTo>
                <a:lnTo>
                  <a:pt x="25935" y="19720"/>
                </a:lnTo>
                <a:lnTo>
                  <a:pt x="26831" y="19302"/>
                </a:lnTo>
                <a:lnTo>
                  <a:pt x="27727" y="18823"/>
                </a:lnTo>
                <a:lnTo>
                  <a:pt x="28504" y="18226"/>
                </a:lnTo>
                <a:lnTo>
                  <a:pt x="30058" y="17150"/>
                </a:lnTo>
                <a:lnTo>
                  <a:pt x="31552" y="16015"/>
                </a:lnTo>
                <a:lnTo>
                  <a:pt x="32269" y="15417"/>
                </a:lnTo>
                <a:lnTo>
                  <a:pt x="32926" y="14820"/>
                </a:lnTo>
                <a:lnTo>
                  <a:pt x="33583" y="14103"/>
                </a:lnTo>
                <a:lnTo>
                  <a:pt x="34181" y="13386"/>
                </a:lnTo>
                <a:lnTo>
                  <a:pt x="34659" y="12609"/>
                </a:lnTo>
                <a:lnTo>
                  <a:pt x="35137" y="11772"/>
                </a:lnTo>
                <a:lnTo>
                  <a:pt x="35496" y="10936"/>
                </a:lnTo>
                <a:lnTo>
                  <a:pt x="35854" y="9980"/>
                </a:lnTo>
                <a:lnTo>
                  <a:pt x="36093" y="9083"/>
                </a:lnTo>
                <a:lnTo>
                  <a:pt x="36272" y="8127"/>
                </a:lnTo>
                <a:lnTo>
                  <a:pt x="36452" y="7171"/>
                </a:lnTo>
                <a:lnTo>
                  <a:pt x="36571" y="6215"/>
                </a:lnTo>
                <a:lnTo>
                  <a:pt x="36691" y="4303"/>
                </a:lnTo>
                <a:lnTo>
                  <a:pt x="36631" y="3347"/>
                </a:lnTo>
                <a:lnTo>
                  <a:pt x="36631" y="2929"/>
                </a:lnTo>
                <a:lnTo>
                  <a:pt x="36691" y="2451"/>
                </a:lnTo>
                <a:lnTo>
                  <a:pt x="36870" y="1913"/>
                </a:lnTo>
                <a:lnTo>
                  <a:pt x="36990" y="1614"/>
                </a:lnTo>
                <a:lnTo>
                  <a:pt x="37049" y="1554"/>
                </a:lnTo>
                <a:lnTo>
                  <a:pt x="36990" y="1315"/>
                </a:lnTo>
                <a:lnTo>
                  <a:pt x="36810" y="1196"/>
                </a:lnTo>
                <a:lnTo>
                  <a:pt x="36631" y="1136"/>
                </a:lnTo>
                <a:close/>
                <a:moveTo>
                  <a:pt x="37587" y="1"/>
                </a:moveTo>
                <a:lnTo>
                  <a:pt x="37408" y="60"/>
                </a:lnTo>
                <a:lnTo>
                  <a:pt x="37288" y="120"/>
                </a:lnTo>
                <a:lnTo>
                  <a:pt x="37169" y="240"/>
                </a:lnTo>
                <a:lnTo>
                  <a:pt x="37109" y="359"/>
                </a:lnTo>
                <a:lnTo>
                  <a:pt x="37109" y="718"/>
                </a:lnTo>
                <a:lnTo>
                  <a:pt x="37229" y="1255"/>
                </a:lnTo>
                <a:lnTo>
                  <a:pt x="37348" y="2690"/>
                </a:lnTo>
                <a:lnTo>
                  <a:pt x="37408" y="3347"/>
                </a:lnTo>
                <a:lnTo>
                  <a:pt x="37468" y="4064"/>
                </a:lnTo>
                <a:lnTo>
                  <a:pt x="37408" y="4960"/>
                </a:lnTo>
                <a:lnTo>
                  <a:pt x="37408" y="5797"/>
                </a:lnTo>
                <a:lnTo>
                  <a:pt x="37288" y="6693"/>
                </a:lnTo>
                <a:lnTo>
                  <a:pt x="37169" y="7530"/>
                </a:lnTo>
                <a:lnTo>
                  <a:pt x="36990" y="8426"/>
                </a:lnTo>
                <a:lnTo>
                  <a:pt x="36810" y="9263"/>
                </a:lnTo>
                <a:lnTo>
                  <a:pt x="36571" y="10099"/>
                </a:lnTo>
                <a:lnTo>
                  <a:pt x="36272" y="10936"/>
                </a:lnTo>
                <a:lnTo>
                  <a:pt x="35675" y="12250"/>
                </a:lnTo>
                <a:lnTo>
                  <a:pt x="34958" y="13505"/>
                </a:lnTo>
                <a:lnTo>
                  <a:pt x="34121" y="14760"/>
                </a:lnTo>
                <a:lnTo>
                  <a:pt x="33165" y="15836"/>
                </a:lnTo>
                <a:lnTo>
                  <a:pt x="32149" y="16911"/>
                </a:lnTo>
                <a:lnTo>
                  <a:pt x="31014" y="17867"/>
                </a:lnTo>
                <a:lnTo>
                  <a:pt x="29819" y="18704"/>
                </a:lnTo>
                <a:lnTo>
                  <a:pt x="28564" y="19421"/>
                </a:lnTo>
                <a:lnTo>
                  <a:pt x="27309" y="19959"/>
                </a:lnTo>
                <a:lnTo>
                  <a:pt x="25995" y="20437"/>
                </a:lnTo>
                <a:lnTo>
                  <a:pt x="24680" y="20795"/>
                </a:lnTo>
                <a:lnTo>
                  <a:pt x="23365" y="21034"/>
                </a:lnTo>
                <a:lnTo>
                  <a:pt x="21991" y="21214"/>
                </a:lnTo>
                <a:lnTo>
                  <a:pt x="20617" y="21273"/>
                </a:lnTo>
                <a:lnTo>
                  <a:pt x="19242" y="21273"/>
                </a:lnTo>
                <a:lnTo>
                  <a:pt x="17808" y="21154"/>
                </a:lnTo>
                <a:lnTo>
                  <a:pt x="16434" y="20975"/>
                </a:lnTo>
                <a:lnTo>
                  <a:pt x="15119" y="20676"/>
                </a:lnTo>
                <a:lnTo>
                  <a:pt x="13745" y="20317"/>
                </a:lnTo>
                <a:lnTo>
                  <a:pt x="12430" y="19839"/>
                </a:lnTo>
                <a:lnTo>
                  <a:pt x="11175" y="19361"/>
                </a:lnTo>
                <a:lnTo>
                  <a:pt x="9920" y="18764"/>
                </a:lnTo>
                <a:lnTo>
                  <a:pt x="8785" y="18047"/>
                </a:lnTo>
                <a:lnTo>
                  <a:pt x="7650" y="17330"/>
                </a:lnTo>
                <a:lnTo>
                  <a:pt x="6514" y="16433"/>
                </a:lnTo>
                <a:lnTo>
                  <a:pt x="5439" y="15477"/>
                </a:lnTo>
                <a:lnTo>
                  <a:pt x="4483" y="14402"/>
                </a:lnTo>
                <a:lnTo>
                  <a:pt x="3646" y="13266"/>
                </a:lnTo>
                <a:lnTo>
                  <a:pt x="2869" y="12071"/>
                </a:lnTo>
                <a:lnTo>
                  <a:pt x="2212" y="10816"/>
                </a:lnTo>
                <a:lnTo>
                  <a:pt x="1674" y="9502"/>
                </a:lnTo>
                <a:lnTo>
                  <a:pt x="1136" y="8187"/>
                </a:lnTo>
                <a:lnTo>
                  <a:pt x="838" y="6813"/>
                </a:lnTo>
                <a:lnTo>
                  <a:pt x="599" y="5976"/>
                </a:lnTo>
                <a:lnTo>
                  <a:pt x="479" y="5737"/>
                </a:lnTo>
                <a:lnTo>
                  <a:pt x="359" y="5618"/>
                </a:lnTo>
                <a:lnTo>
                  <a:pt x="180" y="5677"/>
                </a:lnTo>
                <a:lnTo>
                  <a:pt x="120" y="5797"/>
                </a:lnTo>
                <a:lnTo>
                  <a:pt x="61" y="6036"/>
                </a:lnTo>
                <a:lnTo>
                  <a:pt x="1" y="6275"/>
                </a:lnTo>
                <a:lnTo>
                  <a:pt x="61" y="6813"/>
                </a:lnTo>
                <a:lnTo>
                  <a:pt x="120" y="7231"/>
                </a:lnTo>
                <a:lnTo>
                  <a:pt x="240" y="8068"/>
                </a:lnTo>
                <a:lnTo>
                  <a:pt x="419" y="8844"/>
                </a:lnTo>
                <a:lnTo>
                  <a:pt x="658" y="9681"/>
                </a:lnTo>
                <a:lnTo>
                  <a:pt x="957" y="10458"/>
                </a:lnTo>
                <a:lnTo>
                  <a:pt x="1316" y="11175"/>
                </a:lnTo>
                <a:lnTo>
                  <a:pt x="1674" y="11952"/>
                </a:lnTo>
                <a:lnTo>
                  <a:pt x="2092" y="12669"/>
                </a:lnTo>
                <a:lnTo>
                  <a:pt x="2570" y="13386"/>
                </a:lnTo>
                <a:lnTo>
                  <a:pt x="3467" y="14581"/>
                </a:lnTo>
                <a:lnTo>
                  <a:pt x="4483" y="15776"/>
                </a:lnTo>
                <a:lnTo>
                  <a:pt x="5618" y="16852"/>
                </a:lnTo>
                <a:lnTo>
                  <a:pt x="6813" y="17808"/>
                </a:lnTo>
                <a:lnTo>
                  <a:pt x="8068" y="18704"/>
                </a:lnTo>
                <a:lnTo>
                  <a:pt x="9442" y="19481"/>
                </a:lnTo>
                <a:lnTo>
                  <a:pt x="10817" y="20198"/>
                </a:lnTo>
                <a:lnTo>
                  <a:pt x="12311" y="20795"/>
                </a:lnTo>
                <a:lnTo>
                  <a:pt x="13804" y="21273"/>
                </a:lnTo>
                <a:lnTo>
                  <a:pt x="15298" y="21692"/>
                </a:lnTo>
                <a:lnTo>
                  <a:pt x="16852" y="21991"/>
                </a:lnTo>
                <a:lnTo>
                  <a:pt x="18406" y="22170"/>
                </a:lnTo>
                <a:lnTo>
                  <a:pt x="19959" y="22230"/>
                </a:lnTo>
                <a:lnTo>
                  <a:pt x="21513" y="22170"/>
                </a:lnTo>
                <a:lnTo>
                  <a:pt x="23067" y="22050"/>
                </a:lnTo>
                <a:lnTo>
                  <a:pt x="24560" y="21751"/>
                </a:lnTo>
                <a:lnTo>
                  <a:pt x="25457" y="21572"/>
                </a:lnTo>
                <a:lnTo>
                  <a:pt x="26293" y="21333"/>
                </a:lnTo>
                <a:lnTo>
                  <a:pt x="27130" y="20975"/>
                </a:lnTo>
                <a:lnTo>
                  <a:pt x="27966" y="20676"/>
                </a:lnTo>
                <a:lnTo>
                  <a:pt x="28743" y="20258"/>
                </a:lnTo>
                <a:lnTo>
                  <a:pt x="29460" y="19839"/>
                </a:lnTo>
                <a:lnTo>
                  <a:pt x="30237" y="19361"/>
                </a:lnTo>
                <a:lnTo>
                  <a:pt x="30894" y="18823"/>
                </a:lnTo>
                <a:lnTo>
                  <a:pt x="31612" y="18286"/>
                </a:lnTo>
                <a:lnTo>
                  <a:pt x="32209" y="17748"/>
                </a:lnTo>
                <a:lnTo>
                  <a:pt x="32866" y="17150"/>
                </a:lnTo>
                <a:lnTo>
                  <a:pt x="33404" y="16493"/>
                </a:lnTo>
                <a:lnTo>
                  <a:pt x="34002" y="15836"/>
                </a:lnTo>
                <a:lnTo>
                  <a:pt x="34480" y="15178"/>
                </a:lnTo>
                <a:lnTo>
                  <a:pt x="35018" y="14461"/>
                </a:lnTo>
                <a:lnTo>
                  <a:pt x="35436" y="13744"/>
                </a:lnTo>
                <a:lnTo>
                  <a:pt x="35914" y="12967"/>
                </a:lnTo>
                <a:lnTo>
                  <a:pt x="36272" y="12191"/>
                </a:lnTo>
                <a:lnTo>
                  <a:pt x="36631" y="11414"/>
                </a:lnTo>
                <a:lnTo>
                  <a:pt x="36930" y="10577"/>
                </a:lnTo>
                <a:lnTo>
                  <a:pt x="37229" y="9741"/>
                </a:lnTo>
                <a:lnTo>
                  <a:pt x="37468" y="8904"/>
                </a:lnTo>
                <a:lnTo>
                  <a:pt x="37707" y="8068"/>
                </a:lnTo>
                <a:lnTo>
                  <a:pt x="37886" y="7231"/>
                </a:lnTo>
                <a:lnTo>
                  <a:pt x="38005" y="6394"/>
                </a:lnTo>
                <a:lnTo>
                  <a:pt x="38125" y="5498"/>
                </a:lnTo>
                <a:lnTo>
                  <a:pt x="38185" y="4602"/>
                </a:lnTo>
                <a:lnTo>
                  <a:pt x="38185" y="3765"/>
                </a:lnTo>
                <a:lnTo>
                  <a:pt x="38125" y="2869"/>
                </a:lnTo>
                <a:lnTo>
                  <a:pt x="38065" y="1973"/>
                </a:lnTo>
                <a:lnTo>
                  <a:pt x="37946" y="1136"/>
                </a:lnTo>
                <a:lnTo>
                  <a:pt x="37826" y="240"/>
                </a:lnTo>
                <a:lnTo>
                  <a:pt x="37707" y="60"/>
                </a:lnTo>
                <a:lnTo>
                  <a:pt x="37587"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7A7D99"/>
              </a:solidFill>
            </a:endParaRPr>
          </a:p>
        </p:txBody>
      </p:sp>
      <p:sp>
        <p:nvSpPr>
          <p:cNvPr id="68" name="Google Shape;68;p3"/>
          <p:cNvSpPr/>
          <p:nvPr/>
        </p:nvSpPr>
        <p:spPr>
          <a:xfrm>
            <a:off x="8776858" y="5615026"/>
            <a:ext cx="1294999" cy="1311500"/>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A10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8950841" y="5987446"/>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8552648" y="5577668"/>
            <a:ext cx="1355931" cy="1386221"/>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9836131" y="1562035"/>
            <a:ext cx="622756" cy="637560"/>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96B5F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9650551" y="1632989"/>
            <a:ext cx="741787" cy="566627"/>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rot="-7924870">
            <a:off x="9569636" y="-189027"/>
            <a:ext cx="1121632" cy="833197"/>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AAED9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rot="-1232320">
            <a:off x="10327147" y="-349957"/>
            <a:ext cx="455155" cy="465975"/>
          </a:xfrm>
          <a:custGeom>
            <a:avLst/>
            <a:gdLst/>
            <a:ahLst/>
            <a:cxnLst/>
            <a:rect l="l" t="t" r="r" b="b"/>
            <a:pathLst>
              <a:path w="7530" h="7709" extrusionOk="0">
                <a:moveTo>
                  <a:pt x="4064" y="0"/>
                </a:moveTo>
                <a:lnTo>
                  <a:pt x="3586" y="60"/>
                </a:lnTo>
                <a:lnTo>
                  <a:pt x="3168" y="180"/>
                </a:lnTo>
                <a:lnTo>
                  <a:pt x="2809" y="419"/>
                </a:lnTo>
                <a:lnTo>
                  <a:pt x="2211" y="897"/>
                </a:lnTo>
                <a:lnTo>
                  <a:pt x="1674" y="1315"/>
                </a:lnTo>
                <a:lnTo>
                  <a:pt x="1196" y="1674"/>
                </a:lnTo>
                <a:lnTo>
                  <a:pt x="718" y="2092"/>
                </a:lnTo>
                <a:lnTo>
                  <a:pt x="359" y="2570"/>
                </a:lnTo>
                <a:lnTo>
                  <a:pt x="240" y="2809"/>
                </a:lnTo>
                <a:lnTo>
                  <a:pt x="120" y="3108"/>
                </a:lnTo>
                <a:lnTo>
                  <a:pt x="60" y="3407"/>
                </a:lnTo>
                <a:lnTo>
                  <a:pt x="0" y="3765"/>
                </a:lnTo>
                <a:lnTo>
                  <a:pt x="0" y="4183"/>
                </a:lnTo>
                <a:lnTo>
                  <a:pt x="60" y="4661"/>
                </a:lnTo>
                <a:lnTo>
                  <a:pt x="180" y="5199"/>
                </a:lnTo>
                <a:lnTo>
                  <a:pt x="359" y="5737"/>
                </a:lnTo>
                <a:lnTo>
                  <a:pt x="538" y="6155"/>
                </a:lnTo>
                <a:lnTo>
                  <a:pt x="777" y="6574"/>
                </a:lnTo>
                <a:lnTo>
                  <a:pt x="1076" y="6872"/>
                </a:lnTo>
                <a:lnTo>
                  <a:pt x="1375" y="7171"/>
                </a:lnTo>
                <a:lnTo>
                  <a:pt x="1674" y="7350"/>
                </a:lnTo>
                <a:lnTo>
                  <a:pt x="2032" y="7530"/>
                </a:lnTo>
                <a:lnTo>
                  <a:pt x="2391" y="7649"/>
                </a:lnTo>
                <a:lnTo>
                  <a:pt x="2809" y="7709"/>
                </a:lnTo>
                <a:lnTo>
                  <a:pt x="3168" y="7709"/>
                </a:lnTo>
                <a:lnTo>
                  <a:pt x="3586" y="7649"/>
                </a:lnTo>
                <a:lnTo>
                  <a:pt x="4004" y="7589"/>
                </a:lnTo>
                <a:lnTo>
                  <a:pt x="4363" y="7470"/>
                </a:lnTo>
                <a:lnTo>
                  <a:pt x="5139" y="7111"/>
                </a:lnTo>
                <a:lnTo>
                  <a:pt x="5857" y="6693"/>
                </a:lnTo>
                <a:lnTo>
                  <a:pt x="6215" y="6394"/>
                </a:lnTo>
                <a:lnTo>
                  <a:pt x="6514" y="6096"/>
                </a:lnTo>
                <a:lnTo>
                  <a:pt x="6753" y="5797"/>
                </a:lnTo>
                <a:lnTo>
                  <a:pt x="6992" y="5438"/>
                </a:lnTo>
                <a:lnTo>
                  <a:pt x="7231" y="5080"/>
                </a:lnTo>
                <a:lnTo>
                  <a:pt x="7350" y="4721"/>
                </a:lnTo>
                <a:lnTo>
                  <a:pt x="7470" y="4363"/>
                </a:lnTo>
                <a:lnTo>
                  <a:pt x="7530" y="3944"/>
                </a:lnTo>
                <a:lnTo>
                  <a:pt x="7530" y="3586"/>
                </a:lnTo>
                <a:lnTo>
                  <a:pt x="7470" y="3167"/>
                </a:lnTo>
                <a:lnTo>
                  <a:pt x="7350" y="2749"/>
                </a:lnTo>
                <a:lnTo>
                  <a:pt x="7111" y="2331"/>
                </a:lnTo>
                <a:lnTo>
                  <a:pt x="6872" y="1913"/>
                </a:lnTo>
                <a:lnTo>
                  <a:pt x="6574" y="1494"/>
                </a:lnTo>
                <a:lnTo>
                  <a:pt x="6096" y="1016"/>
                </a:lnTo>
                <a:lnTo>
                  <a:pt x="5617" y="598"/>
                </a:lnTo>
                <a:lnTo>
                  <a:pt x="5080" y="299"/>
                </a:lnTo>
                <a:lnTo>
                  <a:pt x="4602" y="120"/>
                </a:lnTo>
                <a:lnTo>
                  <a:pt x="4064" y="0"/>
                </a:lnTo>
                <a:close/>
              </a:path>
            </a:pathLst>
          </a:custGeom>
          <a:solidFill>
            <a:srgbClr val="C2ED2D">
              <a:alpha val="738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rot="-1232584">
            <a:off x="10391275" y="-129512"/>
            <a:ext cx="356848" cy="385005"/>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rot="-2062504">
            <a:off x="9782199" y="-456001"/>
            <a:ext cx="464973" cy="1191639"/>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7557479" y="527116"/>
            <a:ext cx="1508883" cy="1367289"/>
          </a:xfrm>
          <a:custGeom>
            <a:avLst/>
            <a:gdLst/>
            <a:ahLst/>
            <a:cxnLst/>
            <a:rect l="l" t="t" r="r" b="b"/>
            <a:pathLst>
              <a:path w="35017" h="31731" extrusionOk="0">
                <a:moveTo>
                  <a:pt x="16911" y="1"/>
                </a:moveTo>
                <a:lnTo>
                  <a:pt x="15596" y="61"/>
                </a:lnTo>
                <a:lnTo>
                  <a:pt x="14282" y="240"/>
                </a:lnTo>
                <a:lnTo>
                  <a:pt x="13027" y="479"/>
                </a:lnTo>
                <a:lnTo>
                  <a:pt x="11772" y="837"/>
                </a:lnTo>
                <a:lnTo>
                  <a:pt x="10517" y="1256"/>
                </a:lnTo>
                <a:lnTo>
                  <a:pt x="9442" y="1734"/>
                </a:lnTo>
                <a:lnTo>
                  <a:pt x="8366" y="2331"/>
                </a:lnTo>
                <a:lnTo>
                  <a:pt x="7350" y="2989"/>
                </a:lnTo>
                <a:lnTo>
                  <a:pt x="6454" y="3706"/>
                </a:lnTo>
                <a:lnTo>
                  <a:pt x="5558" y="4542"/>
                </a:lnTo>
                <a:lnTo>
                  <a:pt x="4721" y="5379"/>
                </a:lnTo>
                <a:lnTo>
                  <a:pt x="3944" y="6275"/>
                </a:lnTo>
                <a:lnTo>
                  <a:pt x="3227" y="7231"/>
                </a:lnTo>
                <a:lnTo>
                  <a:pt x="2570" y="8247"/>
                </a:lnTo>
                <a:lnTo>
                  <a:pt x="2032" y="9323"/>
                </a:lnTo>
                <a:lnTo>
                  <a:pt x="1494" y="10398"/>
                </a:lnTo>
                <a:lnTo>
                  <a:pt x="1076" y="11534"/>
                </a:lnTo>
                <a:lnTo>
                  <a:pt x="717" y="12669"/>
                </a:lnTo>
                <a:lnTo>
                  <a:pt x="419" y="13804"/>
                </a:lnTo>
                <a:lnTo>
                  <a:pt x="180" y="14999"/>
                </a:lnTo>
                <a:lnTo>
                  <a:pt x="60" y="16194"/>
                </a:lnTo>
                <a:lnTo>
                  <a:pt x="0" y="17569"/>
                </a:lnTo>
                <a:lnTo>
                  <a:pt x="60" y="18824"/>
                </a:lnTo>
                <a:lnTo>
                  <a:pt x="180" y="20079"/>
                </a:lnTo>
                <a:lnTo>
                  <a:pt x="478" y="21274"/>
                </a:lnTo>
                <a:lnTo>
                  <a:pt x="837" y="22349"/>
                </a:lnTo>
                <a:lnTo>
                  <a:pt x="1315" y="23425"/>
                </a:lnTo>
                <a:lnTo>
                  <a:pt x="1853" y="24441"/>
                </a:lnTo>
                <a:lnTo>
                  <a:pt x="2510" y="25457"/>
                </a:lnTo>
                <a:lnTo>
                  <a:pt x="3287" y="26353"/>
                </a:lnTo>
                <a:lnTo>
                  <a:pt x="4064" y="27189"/>
                </a:lnTo>
                <a:lnTo>
                  <a:pt x="4960" y="27966"/>
                </a:lnTo>
                <a:lnTo>
                  <a:pt x="5976" y="28683"/>
                </a:lnTo>
                <a:lnTo>
                  <a:pt x="6992" y="29281"/>
                </a:lnTo>
                <a:lnTo>
                  <a:pt x="8127" y="29878"/>
                </a:lnTo>
                <a:lnTo>
                  <a:pt x="9322" y="30356"/>
                </a:lnTo>
                <a:lnTo>
                  <a:pt x="10517" y="30834"/>
                </a:lnTo>
                <a:lnTo>
                  <a:pt x="11892" y="31193"/>
                </a:lnTo>
                <a:lnTo>
                  <a:pt x="13206" y="31492"/>
                </a:lnTo>
                <a:lnTo>
                  <a:pt x="14581" y="31671"/>
                </a:lnTo>
                <a:lnTo>
                  <a:pt x="16015" y="31731"/>
                </a:lnTo>
                <a:lnTo>
                  <a:pt x="17389" y="31671"/>
                </a:lnTo>
                <a:lnTo>
                  <a:pt x="18763" y="31552"/>
                </a:lnTo>
                <a:lnTo>
                  <a:pt x="20138" y="31313"/>
                </a:lnTo>
                <a:lnTo>
                  <a:pt x="21452" y="30954"/>
                </a:lnTo>
                <a:lnTo>
                  <a:pt x="22110" y="30715"/>
                </a:lnTo>
                <a:lnTo>
                  <a:pt x="22767" y="30476"/>
                </a:lnTo>
                <a:lnTo>
                  <a:pt x="24022" y="29878"/>
                </a:lnTo>
                <a:lnTo>
                  <a:pt x="25217" y="29161"/>
                </a:lnTo>
                <a:lnTo>
                  <a:pt x="26293" y="28385"/>
                </a:lnTo>
                <a:lnTo>
                  <a:pt x="27428" y="27548"/>
                </a:lnTo>
                <a:lnTo>
                  <a:pt x="28444" y="26652"/>
                </a:lnTo>
                <a:lnTo>
                  <a:pt x="30476" y="24739"/>
                </a:lnTo>
                <a:lnTo>
                  <a:pt x="31013" y="24261"/>
                </a:lnTo>
                <a:lnTo>
                  <a:pt x="31551" y="23664"/>
                </a:lnTo>
                <a:lnTo>
                  <a:pt x="32029" y="23126"/>
                </a:lnTo>
                <a:lnTo>
                  <a:pt x="32447" y="22529"/>
                </a:lnTo>
                <a:lnTo>
                  <a:pt x="32866" y="21931"/>
                </a:lnTo>
                <a:lnTo>
                  <a:pt x="33224" y="21333"/>
                </a:lnTo>
                <a:lnTo>
                  <a:pt x="33523" y="20676"/>
                </a:lnTo>
                <a:lnTo>
                  <a:pt x="33822" y="20019"/>
                </a:lnTo>
                <a:lnTo>
                  <a:pt x="34360" y="18704"/>
                </a:lnTo>
                <a:lnTo>
                  <a:pt x="34718" y="17390"/>
                </a:lnTo>
                <a:lnTo>
                  <a:pt x="34957" y="16015"/>
                </a:lnTo>
                <a:lnTo>
                  <a:pt x="35017" y="14641"/>
                </a:lnTo>
                <a:lnTo>
                  <a:pt x="35017" y="13924"/>
                </a:lnTo>
                <a:lnTo>
                  <a:pt x="34957" y="13266"/>
                </a:lnTo>
                <a:lnTo>
                  <a:pt x="34838" y="12549"/>
                </a:lnTo>
                <a:lnTo>
                  <a:pt x="34718" y="11892"/>
                </a:lnTo>
                <a:lnTo>
                  <a:pt x="34599" y="11235"/>
                </a:lnTo>
                <a:lnTo>
                  <a:pt x="34360" y="10577"/>
                </a:lnTo>
                <a:lnTo>
                  <a:pt x="34121" y="9920"/>
                </a:lnTo>
                <a:lnTo>
                  <a:pt x="33882" y="9263"/>
                </a:lnTo>
                <a:lnTo>
                  <a:pt x="33583" y="8606"/>
                </a:lnTo>
                <a:lnTo>
                  <a:pt x="33224" y="8008"/>
                </a:lnTo>
                <a:lnTo>
                  <a:pt x="32806" y="7410"/>
                </a:lnTo>
                <a:lnTo>
                  <a:pt x="32388" y="6813"/>
                </a:lnTo>
                <a:lnTo>
                  <a:pt x="31910" y="6275"/>
                </a:lnTo>
                <a:lnTo>
                  <a:pt x="31432" y="5737"/>
                </a:lnTo>
                <a:lnTo>
                  <a:pt x="30894" y="5200"/>
                </a:lnTo>
                <a:lnTo>
                  <a:pt x="30296" y="4721"/>
                </a:lnTo>
                <a:lnTo>
                  <a:pt x="29280" y="3945"/>
                </a:lnTo>
                <a:lnTo>
                  <a:pt x="28205" y="3228"/>
                </a:lnTo>
                <a:lnTo>
                  <a:pt x="27069" y="2570"/>
                </a:lnTo>
                <a:lnTo>
                  <a:pt x="25874" y="1973"/>
                </a:lnTo>
                <a:lnTo>
                  <a:pt x="24679" y="1435"/>
                </a:lnTo>
                <a:lnTo>
                  <a:pt x="23424" y="1017"/>
                </a:lnTo>
                <a:lnTo>
                  <a:pt x="22170" y="658"/>
                </a:lnTo>
                <a:lnTo>
                  <a:pt x="20855" y="359"/>
                </a:lnTo>
                <a:lnTo>
                  <a:pt x="19540" y="180"/>
                </a:lnTo>
                <a:lnTo>
                  <a:pt x="18226" y="61"/>
                </a:lnTo>
                <a:lnTo>
                  <a:pt x="16911" y="1"/>
                </a:lnTo>
                <a:close/>
              </a:path>
            </a:pathLst>
          </a:custGeom>
          <a:solidFill>
            <a:srgbClr val="FFFD4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8356259" y="1441362"/>
            <a:ext cx="559563" cy="566692"/>
          </a:xfrm>
          <a:custGeom>
            <a:avLst/>
            <a:gdLst/>
            <a:ahLst/>
            <a:cxnLst/>
            <a:rect l="l" t="t" r="r" b="b"/>
            <a:pathLst>
              <a:path w="23544" h="23844" extrusionOk="0">
                <a:moveTo>
                  <a:pt x="12429" y="1"/>
                </a:moveTo>
                <a:lnTo>
                  <a:pt x="11234" y="120"/>
                </a:lnTo>
                <a:lnTo>
                  <a:pt x="10099" y="359"/>
                </a:lnTo>
                <a:lnTo>
                  <a:pt x="9023" y="718"/>
                </a:lnTo>
                <a:lnTo>
                  <a:pt x="7948" y="1136"/>
                </a:lnTo>
                <a:lnTo>
                  <a:pt x="6872" y="1614"/>
                </a:lnTo>
                <a:lnTo>
                  <a:pt x="5856" y="2212"/>
                </a:lnTo>
                <a:lnTo>
                  <a:pt x="4960" y="2869"/>
                </a:lnTo>
                <a:lnTo>
                  <a:pt x="4064" y="3586"/>
                </a:lnTo>
                <a:lnTo>
                  <a:pt x="3227" y="4363"/>
                </a:lnTo>
                <a:lnTo>
                  <a:pt x="2510" y="5259"/>
                </a:lnTo>
                <a:lnTo>
                  <a:pt x="1853" y="6156"/>
                </a:lnTo>
                <a:lnTo>
                  <a:pt x="1255" y="7112"/>
                </a:lnTo>
                <a:lnTo>
                  <a:pt x="777" y="8128"/>
                </a:lnTo>
                <a:lnTo>
                  <a:pt x="418" y="9203"/>
                </a:lnTo>
                <a:lnTo>
                  <a:pt x="179" y="10279"/>
                </a:lnTo>
                <a:lnTo>
                  <a:pt x="0" y="11414"/>
                </a:lnTo>
                <a:lnTo>
                  <a:pt x="0" y="12609"/>
                </a:lnTo>
                <a:lnTo>
                  <a:pt x="179" y="13804"/>
                </a:lnTo>
                <a:lnTo>
                  <a:pt x="418" y="14999"/>
                </a:lnTo>
                <a:lnTo>
                  <a:pt x="777" y="16075"/>
                </a:lnTo>
                <a:lnTo>
                  <a:pt x="1315" y="17151"/>
                </a:lnTo>
                <a:lnTo>
                  <a:pt x="1912" y="18166"/>
                </a:lnTo>
                <a:lnTo>
                  <a:pt x="2570" y="19063"/>
                </a:lnTo>
                <a:lnTo>
                  <a:pt x="3346" y="19959"/>
                </a:lnTo>
                <a:lnTo>
                  <a:pt x="4243" y="20736"/>
                </a:lnTo>
                <a:lnTo>
                  <a:pt x="5139" y="21453"/>
                </a:lnTo>
                <a:lnTo>
                  <a:pt x="6155" y="22110"/>
                </a:lnTo>
                <a:lnTo>
                  <a:pt x="7171" y="22648"/>
                </a:lnTo>
                <a:lnTo>
                  <a:pt x="8306" y="23066"/>
                </a:lnTo>
                <a:lnTo>
                  <a:pt x="9382" y="23425"/>
                </a:lnTo>
                <a:lnTo>
                  <a:pt x="10517" y="23664"/>
                </a:lnTo>
                <a:lnTo>
                  <a:pt x="11712" y="23783"/>
                </a:lnTo>
                <a:lnTo>
                  <a:pt x="12848" y="23843"/>
                </a:lnTo>
                <a:lnTo>
                  <a:pt x="14043" y="23724"/>
                </a:lnTo>
                <a:lnTo>
                  <a:pt x="15238" y="23485"/>
                </a:lnTo>
                <a:lnTo>
                  <a:pt x="16373" y="23066"/>
                </a:lnTo>
                <a:lnTo>
                  <a:pt x="17449" y="22588"/>
                </a:lnTo>
                <a:lnTo>
                  <a:pt x="18465" y="21991"/>
                </a:lnTo>
                <a:lnTo>
                  <a:pt x="19421" y="21274"/>
                </a:lnTo>
                <a:lnTo>
                  <a:pt x="20317" y="20497"/>
                </a:lnTo>
                <a:lnTo>
                  <a:pt x="21094" y="19660"/>
                </a:lnTo>
                <a:lnTo>
                  <a:pt x="21751" y="18704"/>
                </a:lnTo>
                <a:lnTo>
                  <a:pt x="22349" y="17688"/>
                </a:lnTo>
                <a:lnTo>
                  <a:pt x="22827" y="16673"/>
                </a:lnTo>
                <a:lnTo>
                  <a:pt x="23185" y="15537"/>
                </a:lnTo>
                <a:lnTo>
                  <a:pt x="23424" y="14402"/>
                </a:lnTo>
                <a:lnTo>
                  <a:pt x="23544" y="13207"/>
                </a:lnTo>
                <a:lnTo>
                  <a:pt x="23544" y="12071"/>
                </a:lnTo>
                <a:lnTo>
                  <a:pt x="23484" y="11474"/>
                </a:lnTo>
                <a:lnTo>
                  <a:pt x="23364" y="10876"/>
                </a:lnTo>
                <a:lnTo>
                  <a:pt x="23185" y="10279"/>
                </a:lnTo>
                <a:lnTo>
                  <a:pt x="23006" y="9681"/>
                </a:lnTo>
                <a:lnTo>
                  <a:pt x="23006" y="9024"/>
                </a:lnTo>
                <a:lnTo>
                  <a:pt x="22946" y="8426"/>
                </a:lnTo>
                <a:lnTo>
                  <a:pt x="22827" y="7889"/>
                </a:lnTo>
                <a:lnTo>
                  <a:pt x="22707" y="7291"/>
                </a:lnTo>
                <a:lnTo>
                  <a:pt x="22528" y="6753"/>
                </a:lnTo>
                <a:lnTo>
                  <a:pt x="22349" y="6215"/>
                </a:lnTo>
                <a:lnTo>
                  <a:pt x="21811" y="5200"/>
                </a:lnTo>
                <a:lnTo>
                  <a:pt x="21213" y="4243"/>
                </a:lnTo>
                <a:lnTo>
                  <a:pt x="20496" y="3407"/>
                </a:lnTo>
                <a:lnTo>
                  <a:pt x="19719" y="2630"/>
                </a:lnTo>
                <a:lnTo>
                  <a:pt x="18823" y="1973"/>
                </a:lnTo>
                <a:lnTo>
                  <a:pt x="17867" y="1375"/>
                </a:lnTo>
                <a:lnTo>
                  <a:pt x="16851" y="837"/>
                </a:lnTo>
                <a:lnTo>
                  <a:pt x="15776" y="479"/>
                </a:lnTo>
                <a:lnTo>
                  <a:pt x="14700" y="180"/>
                </a:lnTo>
                <a:lnTo>
                  <a:pt x="13565" y="61"/>
                </a:lnTo>
                <a:lnTo>
                  <a:pt x="12429" y="1"/>
                </a:lnTo>
                <a:close/>
              </a:path>
            </a:pathLst>
          </a:custGeom>
          <a:solidFill>
            <a:srgbClr val="FFD03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rot="1319022">
            <a:off x="7761060" y="564144"/>
            <a:ext cx="996904" cy="1561289"/>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140E4F">
              <a:alpha val="5730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0631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with color background 2">
  <p:cSld name="Blank with color background 2">
    <p:bg>
      <p:bgPr>
        <a:solidFill>
          <a:srgbClr val="FF7B59"/>
        </a:solidFill>
        <a:effectLst/>
      </p:bgPr>
    </p:bg>
    <p:spTree>
      <p:nvGrpSpPr>
        <p:cNvPr id="1" name="Shape 320"/>
        <p:cNvGrpSpPr/>
        <p:nvPr/>
      </p:nvGrpSpPr>
      <p:grpSpPr>
        <a:xfrm>
          <a:off x="0" y="0"/>
          <a:ext cx="0" cy="0"/>
          <a:chOff x="0" y="0"/>
          <a:chExt cx="0" cy="0"/>
        </a:xfrm>
      </p:grpSpPr>
      <p:sp>
        <p:nvSpPr>
          <p:cNvPr id="321" name="Google Shape;321;p13"/>
          <p:cNvSpPr txBox="1">
            <a:spLocks noGrp="1"/>
          </p:cNvSpPr>
          <p:nvPr>
            <p:ph type="sldNum" idx="12"/>
          </p:nvPr>
        </p:nvSpPr>
        <p:spPr>
          <a:xfrm>
            <a:off x="11409045" y="6333135"/>
            <a:ext cx="731600" cy="5248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fld id="{00000000-1234-1234-1234-123412341234}" type="slidenum">
              <a:rPr lang="en-GB" smtClean="0"/>
              <a:t>‹#›</a:t>
            </a:fld>
            <a:endParaRPr lang="en-GB"/>
          </a:p>
        </p:txBody>
      </p:sp>
      <p:sp>
        <p:nvSpPr>
          <p:cNvPr id="322" name="Google Shape;322;p13"/>
          <p:cNvSpPr/>
          <p:nvPr/>
        </p:nvSpPr>
        <p:spPr>
          <a:xfrm rot="1318871">
            <a:off x="10474954" y="1110481"/>
            <a:ext cx="820621" cy="1285207"/>
          </a:xfrm>
          <a:custGeom>
            <a:avLst/>
            <a:gdLst/>
            <a:ahLst/>
            <a:cxnLst/>
            <a:rect l="l" t="t" r="r" b="b"/>
            <a:pathLst>
              <a:path w="27548" h="43144" extrusionOk="0">
                <a:moveTo>
                  <a:pt x="16075" y="657"/>
                </a:moveTo>
                <a:lnTo>
                  <a:pt x="16135" y="896"/>
                </a:lnTo>
                <a:lnTo>
                  <a:pt x="15477" y="777"/>
                </a:lnTo>
                <a:lnTo>
                  <a:pt x="16075" y="657"/>
                </a:lnTo>
                <a:close/>
                <a:moveTo>
                  <a:pt x="8068" y="9322"/>
                </a:moveTo>
                <a:lnTo>
                  <a:pt x="7829" y="9382"/>
                </a:lnTo>
                <a:lnTo>
                  <a:pt x="7649" y="9441"/>
                </a:lnTo>
                <a:lnTo>
                  <a:pt x="7590" y="9621"/>
                </a:lnTo>
                <a:lnTo>
                  <a:pt x="7590" y="9740"/>
                </a:lnTo>
                <a:lnTo>
                  <a:pt x="7590" y="9919"/>
                </a:lnTo>
                <a:lnTo>
                  <a:pt x="7709" y="10039"/>
                </a:lnTo>
                <a:lnTo>
                  <a:pt x="7829" y="10099"/>
                </a:lnTo>
                <a:lnTo>
                  <a:pt x="8008" y="10039"/>
                </a:lnTo>
                <a:lnTo>
                  <a:pt x="8127" y="9979"/>
                </a:lnTo>
                <a:lnTo>
                  <a:pt x="8247" y="9860"/>
                </a:lnTo>
                <a:lnTo>
                  <a:pt x="8366" y="9621"/>
                </a:lnTo>
                <a:lnTo>
                  <a:pt x="8366" y="9501"/>
                </a:lnTo>
                <a:lnTo>
                  <a:pt x="8366" y="9382"/>
                </a:lnTo>
                <a:lnTo>
                  <a:pt x="8247" y="9322"/>
                </a:lnTo>
                <a:close/>
                <a:moveTo>
                  <a:pt x="6992" y="12369"/>
                </a:moveTo>
                <a:lnTo>
                  <a:pt x="6872" y="12429"/>
                </a:lnTo>
                <a:lnTo>
                  <a:pt x="6693" y="12489"/>
                </a:lnTo>
                <a:lnTo>
                  <a:pt x="6633" y="12608"/>
                </a:lnTo>
                <a:lnTo>
                  <a:pt x="6574" y="12788"/>
                </a:lnTo>
                <a:lnTo>
                  <a:pt x="6574" y="12967"/>
                </a:lnTo>
                <a:lnTo>
                  <a:pt x="6574" y="13086"/>
                </a:lnTo>
                <a:lnTo>
                  <a:pt x="6693" y="13146"/>
                </a:lnTo>
                <a:lnTo>
                  <a:pt x="6872" y="13206"/>
                </a:lnTo>
                <a:lnTo>
                  <a:pt x="6992" y="13146"/>
                </a:lnTo>
                <a:lnTo>
                  <a:pt x="7171" y="13086"/>
                </a:lnTo>
                <a:lnTo>
                  <a:pt x="7231" y="12967"/>
                </a:lnTo>
                <a:lnTo>
                  <a:pt x="7291" y="12788"/>
                </a:lnTo>
                <a:lnTo>
                  <a:pt x="7291" y="12608"/>
                </a:lnTo>
                <a:lnTo>
                  <a:pt x="7291" y="12489"/>
                </a:lnTo>
                <a:lnTo>
                  <a:pt x="7171" y="12429"/>
                </a:lnTo>
                <a:lnTo>
                  <a:pt x="6992" y="12369"/>
                </a:lnTo>
                <a:close/>
                <a:moveTo>
                  <a:pt x="4124" y="12847"/>
                </a:moveTo>
                <a:lnTo>
                  <a:pt x="3944" y="12967"/>
                </a:lnTo>
                <a:lnTo>
                  <a:pt x="3885" y="13086"/>
                </a:lnTo>
                <a:lnTo>
                  <a:pt x="3765" y="13266"/>
                </a:lnTo>
                <a:lnTo>
                  <a:pt x="3705" y="13445"/>
                </a:lnTo>
                <a:lnTo>
                  <a:pt x="3705" y="13624"/>
                </a:lnTo>
                <a:lnTo>
                  <a:pt x="3765" y="13744"/>
                </a:lnTo>
                <a:lnTo>
                  <a:pt x="3885" y="13863"/>
                </a:lnTo>
                <a:lnTo>
                  <a:pt x="4303" y="13863"/>
                </a:lnTo>
                <a:lnTo>
                  <a:pt x="4482" y="13744"/>
                </a:lnTo>
                <a:lnTo>
                  <a:pt x="4602" y="13564"/>
                </a:lnTo>
                <a:lnTo>
                  <a:pt x="4662" y="13385"/>
                </a:lnTo>
                <a:lnTo>
                  <a:pt x="4662" y="13146"/>
                </a:lnTo>
                <a:lnTo>
                  <a:pt x="4542" y="12967"/>
                </a:lnTo>
                <a:lnTo>
                  <a:pt x="4363" y="12847"/>
                </a:lnTo>
                <a:close/>
                <a:moveTo>
                  <a:pt x="8127" y="14819"/>
                </a:moveTo>
                <a:lnTo>
                  <a:pt x="7948" y="14999"/>
                </a:lnTo>
                <a:lnTo>
                  <a:pt x="7948" y="15178"/>
                </a:lnTo>
                <a:lnTo>
                  <a:pt x="7948" y="15596"/>
                </a:lnTo>
                <a:lnTo>
                  <a:pt x="7948" y="15835"/>
                </a:lnTo>
                <a:lnTo>
                  <a:pt x="8008" y="15955"/>
                </a:lnTo>
                <a:lnTo>
                  <a:pt x="8068" y="16074"/>
                </a:lnTo>
                <a:lnTo>
                  <a:pt x="8187" y="16014"/>
                </a:lnTo>
                <a:lnTo>
                  <a:pt x="8366" y="15835"/>
                </a:lnTo>
                <a:lnTo>
                  <a:pt x="8486" y="15596"/>
                </a:lnTo>
                <a:lnTo>
                  <a:pt x="8546" y="15357"/>
                </a:lnTo>
                <a:lnTo>
                  <a:pt x="8486" y="15118"/>
                </a:lnTo>
                <a:lnTo>
                  <a:pt x="8426" y="14939"/>
                </a:lnTo>
                <a:lnTo>
                  <a:pt x="8307" y="14819"/>
                </a:lnTo>
                <a:close/>
                <a:moveTo>
                  <a:pt x="5259" y="15417"/>
                </a:moveTo>
                <a:lnTo>
                  <a:pt x="5020" y="15477"/>
                </a:lnTo>
                <a:lnTo>
                  <a:pt x="4841" y="15656"/>
                </a:lnTo>
                <a:lnTo>
                  <a:pt x="4662" y="15895"/>
                </a:lnTo>
                <a:lnTo>
                  <a:pt x="4602" y="16194"/>
                </a:lnTo>
                <a:lnTo>
                  <a:pt x="4542" y="16433"/>
                </a:lnTo>
                <a:lnTo>
                  <a:pt x="4662" y="16672"/>
                </a:lnTo>
                <a:lnTo>
                  <a:pt x="4841" y="16791"/>
                </a:lnTo>
                <a:lnTo>
                  <a:pt x="4901" y="16851"/>
                </a:lnTo>
                <a:lnTo>
                  <a:pt x="5020" y="16851"/>
                </a:lnTo>
                <a:lnTo>
                  <a:pt x="5259" y="16731"/>
                </a:lnTo>
                <a:lnTo>
                  <a:pt x="5438" y="16552"/>
                </a:lnTo>
                <a:lnTo>
                  <a:pt x="5618" y="16313"/>
                </a:lnTo>
                <a:lnTo>
                  <a:pt x="5737" y="16074"/>
                </a:lnTo>
                <a:lnTo>
                  <a:pt x="5737" y="15775"/>
                </a:lnTo>
                <a:lnTo>
                  <a:pt x="5677" y="15596"/>
                </a:lnTo>
                <a:lnTo>
                  <a:pt x="5558" y="15477"/>
                </a:lnTo>
                <a:lnTo>
                  <a:pt x="5498" y="15417"/>
                </a:lnTo>
                <a:close/>
                <a:moveTo>
                  <a:pt x="7171" y="18166"/>
                </a:moveTo>
                <a:lnTo>
                  <a:pt x="6992" y="18225"/>
                </a:lnTo>
                <a:lnTo>
                  <a:pt x="6872" y="18345"/>
                </a:lnTo>
                <a:lnTo>
                  <a:pt x="6813" y="18524"/>
                </a:lnTo>
                <a:lnTo>
                  <a:pt x="6813" y="18703"/>
                </a:lnTo>
                <a:lnTo>
                  <a:pt x="6813" y="18883"/>
                </a:lnTo>
                <a:lnTo>
                  <a:pt x="6872" y="19002"/>
                </a:lnTo>
                <a:lnTo>
                  <a:pt x="6992" y="19122"/>
                </a:lnTo>
                <a:lnTo>
                  <a:pt x="7171" y="19122"/>
                </a:lnTo>
                <a:lnTo>
                  <a:pt x="7351" y="19062"/>
                </a:lnTo>
                <a:lnTo>
                  <a:pt x="7470" y="18942"/>
                </a:lnTo>
                <a:lnTo>
                  <a:pt x="7530" y="18763"/>
                </a:lnTo>
                <a:lnTo>
                  <a:pt x="7530" y="18584"/>
                </a:lnTo>
                <a:lnTo>
                  <a:pt x="7530" y="18405"/>
                </a:lnTo>
                <a:lnTo>
                  <a:pt x="7470" y="18285"/>
                </a:lnTo>
                <a:lnTo>
                  <a:pt x="7351" y="18166"/>
                </a:lnTo>
                <a:close/>
                <a:moveTo>
                  <a:pt x="4064" y="18763"/>
                </a:moveTo>
                <a:lnTo>
                  <a:pt x="3885" y="18883"/>
                </a:lnTo>
                <a:lnTo>
                  <a:pt x="3705" y="19002"/>
                </a:lnTo>
                <a:lnTo>
                  <a:pt x="3586" y="19181"/>
                </a:lnTo>
                <a:lnTo>
                  <a:pt x="3586" y="19420"/>
                </a:lnTo>
                <a:lnTo>
                  <a:pt x="3705" y="19659"/>
                </a:lnTo>
                <a:lnTo>
                  <a:pt x="3825" y="19779"/>
                </a:lnTo>
                <a:lnTo>
                  <a:pt x="4004" y="19839"/>
                </a:lnTo>
                <a:lnTo>
                  <a:pt x="4183" y="19839"/>
                </a:lnTo>
                <a:lnTo>
                  <a:pt x="4303" y="19719"/>
                </a:lnTo>
                <a:lnTo>
                  <a:pt x="4423" y="19600"/>
                </a:lnTo>
                <a:lnTo>
                  <a:pt x="4542" y="19420"/>
                </a:lnTo>
                <a:lnTo>
                  <a:pt x="4542" y="19241"/>
                </a:lnTo>
                <a:lnTo>
                  <a:pt x="4542" y="19062"/>
                </a:lnTo>
                <a:lnTo>
                  <a:pt x="4423" y="18823"/>
                </a:lnTo>
                <a:lnTo>
                  <a:pt x="4243" y="18763"/>
                </a:lnTo>
                <a:close/>
                <a:moveTo>
                  <a:pt x="7590" y="20855"/>
                </a:moveTo>
                <a:lnTo>
                  <a:pt x="7351" y="20914"/>
                </a:lnTo>
                <a:lnTo>
                  <a:pt x="7052" y="21094"/>
                </a:lnTo>
                <a:lnTo>
                  <a:pt x="6813" y="21333"/>
                </a:lnTo>
                <a:lnTo>
                  <a:pt x="6693" y="21572"/>
                </a:lnTo>
                <a:lnTo>
                  <a:pt x="6693" y="21751"/>
                </a:lnTo>
                <a:lnTo>
                  <a:pt x="6753" y="21930"/>
                </a:lnTo>
                <a:lnTo>
                  <a:pt x="6932" y="22050"/>
                </a:lnTo>
                <a:lnTo>
                  <a:pt x="7171" y="22109"/>
                </a:lnTo>
                <a:lnTo>
                  <a:pt x="7410" y="22050"/>
                </a:lnTo>
                <a:lnTo>
                  <a:pt x="7649" y="21930"/>
                </a:lnTo>
                <a:lnTo>
                  <a:pt x="7888" y="21691"/>
                </a:lnTo>
                <a:lnTo>
                  <a:pt x="8068" y="21333"/>
                </a:lnTo>
                <a:lnTo>
                  <a:pt x="8068" y="21094"/>
                </a:lnTo>
                <a:lnTo>
                  <a:pt x="8008" y="20914"/>
                </a:lnTo>
                <a:lnTo>
                  <a:pt x="7829" y="20855"/>
                </a:lnTo>
                <a:close/>
                <a:moveTo>
                  <a:pt x="3466" y="22169"/>
                </a:moveTo>
                <a:lnTo>
                  <a:pt x="3347" y="22229"/>
                </a:lnTo>
                <a:lnTo>
                  <a:pt x="3287" y="22348"/>
                </a:lnTo>
                <a:lnTo>
                  <a:pt x="3227" y="22528"/>
                </a:lnTo>
                <a:lnTo>
                  <a:pt x="3227" y="22707"/>
                </a:lnTo>
                <a:lnTo>
                  <a:pt x="3287" y="22826"/>
                </a:lnTo>
                <a:lnTo>
                  <a:pt x="3407" y="22946"/>
                </a:lnTo>
                <a:lnTo>
                  <a:pt x="3586" y="23006"/>
                </a:lnTo>
                <a:lnTo>
                  <a:pt x="3825" y="23006"/>
                </a:lnTo>
                <a:lnTo>
                  <a:pt x="3944" y="22886"/>
                </a:lnTo>
                <a:lnTo>
                  <a:pt x="4064" y="22767"/>
                </a:lnTo>
                <a:lnTo>
                  <a:pt x="4064" y="22647"/>
                </a:lnTo>
                <a:lnTo>
                  <a:pt x="4064" y="22528"/>
                </a:lnTo>
                <a:lnTo>
                  <a:pt x="4004" y="22348"/>
                </a:lnTo>
                <a:lnTo>
                  <a:pt x="3825" y="22229"/>
                </a:lnTo>
                <a:lnTo>
                  <a:pt x="3646" y="22169"/>
                </a:lnTo>
                <a:close/>
                <a:moveTo>
                  <a:pt x="5080" y="23424"/>
                </a:moveTo>
                <a:lnTo>
                  <a:pt x="4960" y="23484"/>
                </a:lnTo>
                <a:lnTo>
                  <a:pt x="4721" y="23723"/>
                </a:lnTo>
                <a:lnTo>
                  <a:pt x="4662" y="23902"/>
                </a:lnTo>
                <a:lnTo>
                  <a:pt x="4602" y="24022"/>
                </a:lnTo>
                <a:lnTo>
                  <a:pt x="4721" y="24141"/>
                </a:lnTo>
                <a:lnTo>
                  <a:pt x="5199" y="24141"/>
                </a:lnTo>
                <a:lnTo>
                  <a:pt x="5319" y="24081"/>
                </a:lnTo>
                <a:lnTo>
                  <a:pt x="5379" y="23962"/>
                </a:lnTo>
                <a:lnTo>
                  <a:pt x="5319" y="23842"/>
                </a:lnTo>
                <a:lnTo>
                  <a:pt x="5199" y="23544"/>
                </a:lnTo>
                <a:lnTo>
                  <a:pt x="5080" y="23424"/>
                </a:lnTo>
                <a:close/>
                <a:moveTo>
                  <a:pt x="9800" y="23424"/>
                </a:moveTo>
                <a:lnTo>
                  <a:pt x="9621" y="23484"/>
                </a:lnTo>
                <a:lnTo>
                  <a:pt x="9561" y="23544"/>
                </a:lnTo>
                <a:lnTo>
                  <a:pt x="9502" y="23723"/>
                </a:lnTo>
                <a:lnTo>
                  <a:pt x="9502" y="23902"/>
                </a:lnTo>
                <a:lnTo>
                  <a:pt x="9561" y="24081"/>
                </a:lnTo>
                <a:lnTo>
                  <a:pt x="9621" y="24201"/>
                </a:lnTo>
                <a:lnTo>
                  <a:pt x="9741" y="24261"/>
                </a:lnTo>
                <a:lnTo>
                  <a:pt x="10099" y="24261"/>
                </a:lnTo>
                <a:lnTo>
                  <a:pt x="10219" y="24201"/>
                </a:lnTo>
                <a:lnTo>
                  <a:pt x="10279" y="24022"/>
                </a:lnTo>
                <a:lnTo>
                  <a:pt x="10279" y="23842"/>
                </a:lnTo>
                <a:lnTo>
                  <a:pt x="10219" y="23723"/>
                </a:lnTo>
                <a:lnTo>
                  <a:pt x="10099" y="23544"/>
                </a:lnTo>
                <a:lnTo>
                  <a:pt x="9980" y="23424"/>
                </a:lnTo>
                <a:close/>
                <a:moveTo>
                  <a:pt x="3227" y="24978"/>
                </a:moveTo>
                <a:lnTo>
                  <a:pt x="3108" y="25097"/>
                </a:lnTo>
                <a:lnTo>
                  <a:pt x="2988" y="25276"/>
                </a:lnTo>
                <a:lnTo>
                  <a:pt x="2929" y="25456"/>
                </a:lnTo>
                <a:lnTo>
                  <a:pt x="2869" y="25635"/>
                </a:lnTo>
                <a:lnTo>
                  <a:pt x="2929" y="25814"/>
                </a:lnTo>
                <a:lnTo>
                  <a:pt x="3048" y="25934"/>
                </a:lnTo>
                <a:lnTo>
                  <a:pt x="3466" y="25934"/>
                </a:lnTo>
                <a:lnTo>
                  <a:pt x="3586" y="25814"/>
                </a:lnTo>
                <a:lnTo>
                  <a:pt x="3705" y="25635"/>
                </a:lnTo>
                <a:lnTo>
                  <a:pt x="3765" y="25456"/>
                </a:lnTo>
                <a:lnTo>
                  <a:pt x="3825" y="25276"/>
                </a:lnTo>
                <a:lnTo>
                  <a:pt x="3765" y="25097"/>
                </a:lnTo>
                <a:lnTo>
                  <a:pt x="3646" y="24978"/>
                </a:lnTo>
                <a:close/>
                <a:moveTo>
                  <a:pt x="6932" y="24858"/>
                </a:moveTo>
                <a:lnTo>
                  <a:pt x="6813" y="24918"/>
                </a:lnTo>
                <a:lnTo>
                  <a:pt x="6753" y="24978"/>
                </a:lnTo>
                <a:lnTo>
                  <a:pt x="6574" y="25276"/>
                </a:lnTo>
                <a:lnTo>
                  <a:pt x="6574" y="25456"/>
                </a:lnTo>
                <a:lnTo>
                  <a:pt x="6633" y="25635"/>
                </a:lnTo>
                <a:lnTo>
                  <a:pt x="6753" y="25874"/>
                </a:lnTo>
                <a:lnTo>
                  <a:pt x="6872" y="26053"/>
                </a:lnTo>
                <a:lnTo>
                  <a:pt x="6992" y="26173"/>
                </a:lnTo>
                <a:lnTo>
                  <a:pt x="7171" y="26233"/>
                </a:lnTo>
                <a:lnTo>
                  <a:pt x="7291" y="26233"/>
                </a:lnTo>
                <a:lnTo>
                  <a:pt x="7410" y="26053"/>
                </a:lnTo>
                <a:lnTo>
                  <a:pt x="7530" y="25814"/>
                </a:lnTo>
                <a:lnTo>
                  <a:pt x="7530" y="25515"/>
                </a:lnTo>
                <a:lnTo>
                  <a:pt x="7410" y="25276"/>
                </a:lnTo>
                <a:lnTo>
                  <a:pt x="7291" y="25037"/>
                </a:lnTo>
                <a:lnTo>
                  <a:pt x="7111" y="24918"/>
                </a:lnTo>
                <a:lnTo>
                  <a:pt x="6932" y="24858"/>
                </a:lnTo>
                <a:close/>
                <a:moveTo>
                  <a:pt x="10099" y="27368"/>
                </a:moveTo>
                <a:lnTo>
                  <a:pt x="9980" y="27428"/>
                </a:lnTo>
                <a:lnTo>
                  <a:pt x="9800" y="27667"/>
                </a:lnTo>
                <a:lnTo>
                  <a:pt x="9681" y="27906"/>
                </a:lnTo>
                <a:lnTo>
                  <a:pt x="9681" y="28145"/>
                </a:lnTo>
                <a:lnTo>
                  <a:pt x="9741" y="28204"/>
                </a:lnTo>
                <a:lnTo>
                  <a:pt x="9800" y="28264"/>
                </a:lnTo>
                <a:lnTo>
                  <a:pt x="9920" y="28324"/>
                </a:lnTo>
                <a:lnTo>
                  <a:pt x="10040" y="28264"/>
                </a:lnTo>
                <a:lnTo>
                  <a:pt x="10398" y="28204"/>
                </a:lnTo>
                <a:lnTo>
                  <a:pt x="10458" y="28145"/>
                </a:lnTo>
                <a:lnTo>
                  <a:pt x="10458" y="27906"/>
                </a:lnTo>
                <a:lnTo>
                  <a:pt x="10398" y="27667"/>
                </a:lnTo>
                <a:lnTo>
                  <a:pt x="10338" y="27487"/>
                </a:lnTo>
                <a:lnTo>
                  <a:pt x="10279" y="27368"/>
                </a:lnTo>
                <a:close/>
                <a:moveTo>
                  <a:pt x="7769" y="28563"/>
                </a:moveTo>
                <a:lnTo>
                  <a:pt x="7530" y="28623"/>
                </a:lnTo>
                <a:lnTo>
                  <a:pt x="7410" y="28683"/>
                </a:lnTo>
                <a:lnTo>
                  <a:pt x="7291" y="28862"/>
                </a:lnTo>
                <a:lnTo>
                  <a:pt x="7231" y="29041"/>
                </a:lnTo>
                <a:lnTo>
                  <a:pt x="7231" y="29220"/>
                </a:lnTo>
                <a:lnTo>
                  <a:pt x="7231" y="29400"/>
                </a:lnTo>
                <a:lnTo>
                  <a:pt x="7351" y="29459"/>
                </a:lnTo>
                <a:lnTo>
                  <a:pt x="7530" y="29519"/>
                </a:lnTo>
                <a:lnTo>
                  <a:pt x="7769" y="29459"/>
                </a:lnTo>
                <a:lnTo>
                  <a:pt x="7888" y="29400"/>
                </a:lnTo>
                <a:lnTo>
                  <a:pt x="8008" y="29220"/>
                </a:lnTo>
                <a:lnTo>
                  <a:pt x="8068" y="29041"/>
                </a:lnTo>
                <a:lnTo>
                  <a:pt x="8068" y="28862"/>
                </a:lnTo>
                <a:lnTo>
                  <a:pt x="8068" y="28683"/>
                </a:lnTo>
                <a:lnTo>
                  <a:pt x="7948" y="28623"/>
                </a:lnTo>
                <a:lnTo>
                  <a:pt x="7769" y="28563"/>
                </a:lnTo>
                <a:close/>
                <a:moveTo>
                  <a:pt x="4901" y="28563"/>
                </a:moveTo>
                <a:lnTo>
                  <a:pt x="4781" y="28683"/>
                </a:lnTo>
                <a:lnTo>
                  <a:pt x="4602" y="28802"/>
                </a:lnTo>
                <a:lnTo>
                  <a:pt x="4542" y="29041"/>
                </a:lnTo>
                <a:lnTo>
                  <a:pt x="4542" y="29280"/>
                </a:lnTo>
                <a:lnTo>
                  <a:pt x="4602" y="29519"/>
                </a:lnTo>
                <a:lnTo>
                  <a:pt x="4781" y="29639"/>
                </a:lnTo>
                <a:lnTo>
                  <a:pt x="4960" y="29698"/>
                </a:lnTo>
                <a:lnTo>
                  <a:pt x="5199" y="29698"/>
                </a:lnTo>
                <a:lnTo>
                  <a:pt x="5379" y="29579"/>
                </a:lnTo>
                <a:lnTo>
                  <a:pt x="5498" y="29400"/>
                </a:lnTo>
                <a:lnTo>
                  <a:pt x="5558" y="29161"/>
                </a:lnTo>
                <a:lnTo>
                  <a:pt x="5498" y="28922"/>
                </a:lnTo>
                <a:lnTo>
                  <a:pt x="5379" y="28802"/>
                </a:lnTo>
                <a:lnTo>
                  <a:pt x="5259" y="28683"/>
                </a:lnTo>
                <a:lnTo>
                  <a:pt x="5080" y="28623"/>
                </a:lnTo>
                <a:lnTo>
                  <a:pt x="4901" y="28563"/>
                </a:lnTo>
                <a:close/>
                <a:moveTo>
                  <a:pt x="2271" y="28742"/>
                </a:moveTo>
                <a:lnTo>
                  <a:pt x="2152" y="28802"/>
                </a:lnTo>
                <a:lnTo>
                  <a:pt x="1973" y="28981"/>
                </a:lnTo>
                <a:lnTo>
                  <a:pt x="1853" y="29161"/>
                </a:lnTo>
                <a:lnTo>
                  <a:pt x="1734" y="29340"/>
                </a:lnTo>
                <a:lnTo>
                  <a:pt x="1734" y="29519"/>
                </a:lnTo>
                <a:lnTo>
                  <a:pt x="1793" y="29698"/>
                </a:lnTo>
                <a:lnTo>
                  <a:pt x="1973" y="29758"/>
                </a:lnTo>
                <a:lnTo>
                  <a:pt x="2212" y="29758"/>
                </a:lnTo>
                <a:lnTo>
                  <a:pt x="2391" y="29698"/>
                </a:lnTo>
                <a:lnTo>
                  <a:pt x="2510" y="29579"/>
                </a:lnTo>
                <a:lnTo>
                  <a:pt x="2630" y="29340"/>
                </a:lnTo>
                <a:lnTo>
                  <a:pt x="2630" y="29161"/>
                </a:lnTo>
                <a:lnTo>
                  <a:pt x="2630" y="28981"/>
                </a:lnTo>
                <a:lnTo>
                  <a:pt x="2570" y="28802"/>
                </a:lnTo>
                <a:lnTo>
                  <a:pt x="2510" y="28742"/>
                </a:lnTo>
                <a:close/>
                <a:moveTo>
                  <a:pt x="10338" y="29459"/>
                </a:moveTo>
                <a:lnTo>
                  <a:pt x="10099" y="29519"/>
                </a:lnTo>
                <a:lnTo>
                  <a:pt x="9980" y="29698"/>
                </a:lnTo>
                <a:lnTo>
                  <a:pt x="9860" y="29937"/>
                </a:lnTo>
                <a:lnTo>
                  <a:pt x="9920" y="30117"/>
                </a:lnTo>
                <a:lnTo>
                  <a:pt x="9980" y="30236"/>
                </a:lnTo>
                <a:lnTo>
                  <a:pt x="10099" y="30356"/>
                </a:lnTo>
                <a:lnTo>
                  <a:pt x="10159" y="30535"/>
                </a:lnTo>
                <a:lnTo>
                  <a:pt x="10219" y="30595"/>
                </a:lnTo>
                <a:lnTo>
                  <a:pt x="10338" y="30535"/>
                </a:lnTo>
                <a:lnTo>
                  <a:pt x="10458" y="30475"/>
                </a:lnTo>
                <a:lnTo>
                  <a:pt x="10577" y="30236"/>
                </a:lnTo>
                <a:lnTo>
                  <a:pt x="10697" y="29997"/>
                </a:lnTo>
                <a:lnTo>
                  <a:pt x="10637" y="29639"/>
                </a:lnTo>
                <a:lnTo>
                  <a:pt x="10577" y="29519"/>
                </a:lnTo>
                <a:lnTo>
                  <a:pt x="10518" y="29459"/>
                </a:lnTo>
                <a:close/>
                <a:moveTo>
                  <a:pt x="5080" y="32268"/>
                </a:moveTo>
                <a:lnTo>
                  <a:pt x="5020" y="32387"/>
                </a:lnTo>
                <a:lnTo>
                  <a:pt x="4960" y="32567"/>
                </a:lnTo>
                <a:lnTo>
                  <a:pt x="5020" y="32925"/>
                </a:lnTo>
                <a:lnTo>
                  <a:pt x="5080" y="33045"/>
                </a:lnTo>
                <a:lnTo>
                  <a:pt x="5140" y="33104"/>
                </a:lnTo>
                <a:lnTo>
                  <a:pt x="5259" y="33045"/>
                </a:lnTo>
                <a:lnTo>
                  <a:pt x="5498" y="32865"/>
                </a:lnTo>
                <a:lnTo>
                  <a:pt x="5618" y="32746"/>
                </a:lnTo>
                <a:lnTo>
                  <a:pt x="5677" y="32626"/>
                </a:lnTo>
                <a:lnTo>
                  <a:pt x="5618" y="32507"/>
                </a:lnTo>
                <a:lnTo>
                  <a:pt x="5498" y="32387"/>
                </a:lnTo>
                <a:lnTo>
                  <a:pt x="5259" y="32268"/>
                </a:lnTo>
                <a:close/>
                <a:moveTo>
                  <a:pt x="7888" y="32447"/>
                </a:moveTo>
                <a:lnTo>
                  <a:pt x="7709" y="32507"/>
                </a:lnTo>
                <a:lnTo>
                  <a:pt x="7590" y="32567"/>
                </a:lnTo>
                <a:lnTo>
                  <a:pt x="7530" y="32686"/>
                </a:lnTo>
                <a:lnTo>
                  <a:pt x="7530" y="32865"/>
                </a:lnTo>
                <a:lnTo>
                  <a:pt x="7530" y="32985"/>
                </a:lnTo>
                <a:lnTo>
                  <a:pt x="7649" y="33164"/>
                </a:lnTo>
                <a:lnTo>
                  <a:pt x="7829" y="33224"/>
                </a:lnTo>
                <a:lnTo>
                  <a:pt x="8008" y="33284"/>
                </a:lnTo>
                <a:lnTo>
                  <a:pt x="8187" y="33284"/>
                </a:lnTo>
                <a:lnTo>
                  <a:pt x="8366" y="33164"/>
                </a:lnTo>
                <a:lnTo>
                  <a:pt x="8426" y="33045"/>
                </a:lnTo>
                <a:lnTo>
                  <a:pt x="8426" y="32865"/>
                </a:lnTo>
                <a:lnTo>
                  <a:pt x="8426" y="32746"/>
                </a:lnTo>
                <a:lnTo>
                  <a:pt x="8307" y="32567"/>
                </a:lnTo>
                <a:lnTo>
                  <a:pt x="8127" y="32447"/>
                </a:lnTo>
                <a:close/>
                <a:moveTo>
                  <a:pt x="11235" y="32686"/>
                </a:moveTo>
                <a:lnTo>
                  <a:pt x="11055" y="32746"/>
                </a:lnTo>
                <a:lnTo>
                  <a:pt x="10936" y="32925"/>
                </a:lnTo>
                <a:lnTo>
                  <a:pt x="10816" y="33104"/>
                </a:lnTo>
                <a:lnTo>
                  <a:pt x="10816" y="33343"/>
                </a:lnTo>
                <a:lnTo>
                  <a:pt x="10816" y="33523"/>
                </a:lnTo>
                <a:lnTo>
                  <a:pt x="10876" y="33762"/>
                </a:lnTo>
                <a:lnTo>
                  <a:pt x="10996" y="33881"/>
                </a:lnTo>
                <a:lnTo>
                  <a:pt x="11115" y="33941"/>
                </a:lnTo>
                <a:lnTo>
                  <a:pt x="11354" y="33941"/>
                </a:lnTo>
                <a:lnTo>
                  <a:pt x="11533" y="33821"/>
                </a:lnTo>
                <a:lnTo>
                  <a:pt x="11593" y="33582"/>
                </a:lnTo>
                <a:lnTo>
                  <a:pt x="11653" y="33343"/>
                </a:lnTo>
                <a:lnTo>
                  <a:pt x="11653" y="33104"/>
                </a:lnTo>
                <a:lnTo>
                  <a:pt x="11593" y="32925"/>
                </a:lnTo>
                <a:lnTo>
                  <a:pt x="11474" y="32746"/>
                </a:lnTo>
                <a:lnTo>
                  <a:pt x="11235" y="32686"/>
                </a:lnTo>
                <a:close/>
                <a:moveTo>
                  <a:pt x="8008" y="35076"/>
                </a:moveTo>
                <a:lnTo>
                  <a:pt x="7888" y="35196"/>
                </a:lnTo>
                <a:lnTo>
                  <a:pt x="7769" y="35315"/>
                </a:lnTo>
                <a:lnTo>
                  <a:pt x="7709" y="35495"/>
                </a:lnTo>
                <a:lnTo>
                  <a:pt x="7709" y="35674"/>
                </a:lnTo>
                <a:lnTo>
                  <a:pt x="7769" y="35793"/>
                </a:lnTo>
                <a:lnTo>
                  <a:pt x="7888" y="35913"/>
                </a:lnTo>
                <a:lnTo>
                  <a:pt x="8247" y="35913"/>
                </a:lnTo>
                <a:lnTo>
                  <a:pt x="8366" y="35793"/>
                </a:lnTo>
                <a:lnTo>
                  <a:pt x="8486" y="35674"/>
                </a:lnTo>
                <a:lnTo>
                  <a:pt x="8546" y="35495"/>
                </a:lnTo>
                <a:lnTo>
                  <a:pt x="8546" y="35315"/>
                </a:lnTo>
                <a:lnTo>
                  <a:pt x="8486" y="35196"/>
                </a:lnTo>
                <a:lnTo>
                  <a:pt x="8366" y="35076"/>
                </a:lnTo>
                <a:close/>
                <a:moveTo>
                  <a:pt x="14163" y="36152"/>
                </a:moveTo>
                <a:lnTo>
                  <a:pt x="13924" y="36271"/>
                </a:lnTo>
                <a:lnTo>
                  <a:pt x="13685" y="36391"/>
                </a:lnTo>
                <a:lnTo>
                  <a:pt x="13505" y="36570"/>
                </a:lnTo>
                <a:lnTo>
                  <a:pt x="13147" y="37048"/>
                </a:lnTo>
                <a:lnTo>
                  <a:pt x="12788" y="37646"/>
                </a:lnTo>
                <a:lnTo>
                  <a:pt x="12549" y="38184"/>
                </a:lnTo>
                <a:lnTo>
                  <a:pt x="12430" y="38721"/>
                </a:lnTo>
                <a:lnTo>
                  <a:pt x="12310" y="39080"/>
                </a:lnTo>
                <a:lnTo>
                  <a:pt x="12310" y="39199"/>
                </a:lnTo>
                <a:lnTo>
                  <a:pt x="12370" y="39199"/>
                </a:lnTo>
                <a:lnTo>
                  <a:pt x="12549" y="39080"/>
                </a:lnTo>
                <a:lnTo>
                  <a:pt x="12848" y="38721"/>
                </a:lnTo>
                <a:lnTo>
                  <a:pt x="13565" y="37706"/>
                </a:lnTo>
                <a:lnTo>
                  <a:pt x="14163" y="36630"/>
                </a:lnTo>
                <a:lnTo>
                  <a:pt x="14342" y="36331"/>
                </a:lnTo>
                <a:lnTo>
                  <a:pt x="14402" y="36212"/>
                </a:lnTo>
                <a:lnTo>
                  <a:pt x="14342" y="36152"/>
                </a:lnTo>
                <a:close/>
                <a:moveTo>
                  <a:pt x="10159" y="37168"/>
                </a:moveTo>
                <a:lnTo>
                  <a:pt x="10040" y="37227"/>
                </a:lnTo>
                <a:lnTo>
                  <a:pt x="9980" y="37347"/>
                </a:lnTo>
                <a:lnTo>
                  <a:pt x="9920" y="37765"/>
                </a:lnTo>
                <a:lnTo>
                  <a:pt x="9980" y="38184"/>
                </a:lnTo>
                <a:lnTo>
                  <a:pt x="10040" y="38482"/>
                </a:lnTo>
                <a:lnTo>
                  <a:pt x="10159" y="38841"/>
                </a:lnTo>
                <a:lnTo>
                  <a:pt x="10338" y="39259"/>
                </a:lnTo>
                <a:lnTo>
                  <a:pt x="10458" y="39498"/>
                </a:lnTo>
                <a:lnTo>
                  <a:pt x="10577" y="39677"/>
                </a:lnTo>
                <a:lnTo>
                  <a:pt x="10697" y="39797"/>
                </a:lnTo>
                <a:lnTo>
                  <a:pt x="10876" y="39797"/>
                </a:lnTo>
                <a:lnTo>
                  <a:pt x="11115" y="39737"/>
                </a:lnTo>
                <a:lnTo>
                  <a:pt x="11235" y="39618"/>
                </a:lnTo>
                <a:lnTo>
                  <a:pt x="11235" y="39438"/>
                </a:lnTo>
                <a:lnTo>
                  <a:pt x="11175" y="39259"/>
                </a:lnTo>
                <a:lnTo>
                  <a:pt x="10936" y="38841"/>
                </a:lnTo>
                <a:lnTo>
                  <a:pt x="10757" y="38482"/>
                </a:lnTo>
                <a:lnTo>
                  <a:pt x="10697" y="38124"/>
                </a:lnTo>
                <a:lnTo>
                  <a:pt x="10637" y="37646"/>
                </a:lnTo>
                <a:lnTo>
                  <a:pt x="10577" y="37407"/>
                </a:lnTo>
                <a:lnTo>
                  <a:pt x="10458" y="37227"/>
                </a:lnTo>
                <a:lnTo>
                  <a:pt x="10338" y="37168"/>
                </a:lnTo>
                <a:close/>
                <a:moveTo>
                  <a:pt x="15178" y="1434"/>
                </a:moveTo>
                <a:lnTo>
                  <a:pt x="15477" y="1494"/>
                </a:lnTo>
                <a:lnTo>
                  <a:pt x="15836" y="1613"/>
                </a:lnTo>
                <a:lnTo>
                  <a:pt x="16194" y="1793"/>
                </a:lnTo>
                <a:lnTo>
                  <a:pt x="16433" y="1972"/>
                </a:lnTo>
                <a:lnTo>
                  <a:pt x="16732" y="2151"/>
                </a:lnTo>
                <a:lnTo>
                  <a:pt x="17210" y="2689"/>
                </a:lnTo>
                <a:lnTo>
                  <a:pt x="17628" y="3287"/>
                </a:lnTo>
                <a:lnTo>
                  <a:pt x="18047" y="3944"/>
                </a:lnTo>
                <a:lnTo>
                  <a:pt x="18883" y="5378"/>
                </a:lnTo>
                <a:lnTo>
                  <a:pt x="19242" y="6035"/>
                </a:lnTo>
                <a:lnTo>
                  <a:pt x="19600" y="6633"/>
                </a:lnTo>
                <a:lnTo>
                  <a:pt x="20676" y="8007"/>
                </a:lnTo>
                <a:lnTo>
                  <a:pt x="21811" y="9382"/>
                </a:lnTo>
                <a:lnTo>
                  <a:pt x="22887" y="10696"/>
                </a:lnTo>
                <a:lnTo>
                  <a:pt x="23962" y="12071"/>
                </a:lnTo>
                <a:lnTo>
                  <a:pt x="24441" y="12788"/>
                </a:lnTo>
                <a:lnTo>
                  <a:pt x="24799" y="13445"/>
                </a:lnTo>
                <a:lnTo>
                  <a:pt x="25217" y="14162"/>
                </a:lnTo>
                <a:lnTo>
                  <a:pt x="25516" y="14879"/>
                </a:lnTo>
                <a:lnTo>
                  <a:pt x="25815" y="15596"/>
                </a:lnTo>
                <a:lnTo>
                  <a:pt x="26054" y="16373"/>
                </a:lnTo>
                <a:lnTo>
                  <a:pt x="26233" y="17090"/>
                </a:lnTo>
                <a:lnTo>
                  <a:pt x="26412" y="17867"/>
                </a:lnTo>
                <a:lnTo>
                  <a:pt x="26532" y="18644"/>
                </a:lnTo>
                <a:lnTo>
                  <a:pt x="26592" y="19420"/>
                </a:lnTo>
                <a:lnTo>
                  <a:pt x="26651" y="20197"/>
                </a:lnTo>
                <a:lnTo>
                  <a:pt x="26651" y="20974"/>
                </a:lnTo>
                <a:lnTo>
                  <a:pt x="26592" y="21751"/>
                </a:lnTo>
                <a:lnTo>
                  <a:pt x="26532" y="22587"/>
                </a:lnTo>
                <a:lnTo>
                  <a:pt x="26412" y="23364"/>
                </a:lnTo>
                <a:lnTo>
                  <a:pt x="26233" y="24141"/>
                </a:lnTo>
                <a:lnTo>
                  <a:pt x="25815" y="25695"/>
                </a:lnTo>
                <a:lnTo>
                  <a:pt x="25337" y="27189"/>
                </a:lnTo>
                <a:lnTo>
                  <a:pt x="24799" y="28683"/>
                </a:lnTo>
                <a:lnTo>
                  <a:pt x="24082" y="30117"/>
                </a:lnTo>
                <a:lnTo>
                  <a:pt x="23305" y="31491"/>
                </a:lnTo>
                <a:lnTo>
                  <a:pt x="22469" y="32806"/>
                </a:lnTo>
                <a:lnTo>
                  <a:pt x="21991" y="33463"/>
                </a:lnTo>
                <a:lnTo>
                  <a:pt x="21453" y="34060"/>
                </a:lnTo>
                <a:lnTo>
                  <a:pt x="20915" y="34658"/>
                </a:lnTo>
                <a:lnTo>
                  <a:pt x="20377" y="35196"/>
                </a:lnTo>
                <a:lnTo>
                  <a:pt x="19839" y="35614"/>
                </a:lnTo>
                <a:lnTo>
                  <a:pt x="19302" y="36032"/>
                </a:lnTo>
                <a:lnTo>
                  <a:pt x="18166" y="36809"/>
                </a:lnTo>
                <a:lnTo>
                  <a:pt x="15896" y="38243"/>
                </a:lnTo>
                <a:lnTo>
                  <a:pt x="14700" y="39080"/>
                </a:lnTo>
                <a:lnTo>
                  <a:pt x="14103" y="39558"/>
                </a:lnTo>
                <a:lnTo>
                  <a:pt x="13625" y="40036"/>
                </a:lnTo>
                <a:lnTo>
                  <a:pt x="13326" y="40514"/>
                </a:lnTo>
                <a:lnTo>
                  <a:pt x="13027" y="41052"/>
                </a:lnTo>
                <a:lnTo>
                  <a:pt x="12728" y="41590"/>
                </a:lnTo>
                <a:lnTo>
                  <a:pt x="12549" y="41769"/>
                </a:lnTo>
                <a:lnTo>
                  <a:pt x="12430" y="41948"/>
                </a:lnTo>
                <a:lnTo>
                  <a:pt x="12131" y="42068"/>
                </a:lnTo>
                <a:lnTo>
                  <a:pt x="11832" y="42187"/>
                </a:lnTo>
                <a:lnTo>
                  <a:pt x="11294" y="42187"/>
                </a:lnTo>
                <a:lnTo>
                  <a:pt x="11055" y="42068"/>
                </a:lnTo>
                <a:lnTo>
                  <a:pt x="10816" y="41948"/>
                </a:lnTo>
                <a:lnTo>
                  <a:pt x="10338" y="41590"/>
                </a:lnTo>
                <a:lnTo>
                  <a:pt x="9920" y="41112"/>
                </a:lnTo>
                <a:lnTo>
                  <a:pt x="9561" y="40634"/>
                </a:lnTo>
                <a:lnTo>
                  <a:pt x="9024" y="39677"/>
                </a:lnTo>
                <a:lnTo>
                  <a:pt x="8605" y="39020"/>
                </a:lnTo>
                <a:lnTo>
                  <a:pt x="8127" y="38423"/>
                </a:lnTo>
                <a:lnTo>
                  <a:pt x="7649" y="37945"/>
                </a:lnTo>
                <a:lnTo>
                  <a:pt x="7171" y="37407"/>
                </a:lnTo>
                <a:lnTo>
                  <a:pt x="6036" y="36451"/>
                </a:lnTo>
                <a:lnTo>
                  <a:pt x="4901" y="35495"/>
                </a:lnTo>
                <a:lnTo>
                  <a:pt x="4423" y="35017"/>
                </a:lnTo>
                <a:lnTo>
                  <a:pt x="3885" y="34419"/>
                </a:lnTo>
                <a:lnTo>
                  <a:pt x="3407" y="33821"/>
                </a:lnTo>
                <a:lnTo>
                  <a:pt x="3227" y="33523"/>
                </a:lnTo>
                <a:lnTo>
                  <a:pt x="3108" y="33224"/>
                </a:lnTo>
                <a:lnTo>
                  <a:pt x="2988" y="32806"/>
                </a:lnTo>
                <a:lnTo>
                  <a:pt x="2929" y="32447"/>
                </a:lnTo>
                <a:lnTo>
                  <a:pt x="2929" y="32148"/>
                </a:lnTo>
                <a:lnTo>
                  <a:pt x="2809" y="31790"/>
                </a:lnTo>
                <a:lnTo>
                  <a:pt x="2749" y="31670"/>
                </a:lnTo>
                <a:lnTo>
                  <a:pt x="2690" y="31670"/>
                </a:lnTo>
                <a:lnTo>
                  <a:pt x="2570" y="31730"/>
                </a:lnTo>
                <a:lnTo>
                  <a:pt x="2451" y="31790"/>
                </a:lnTo>
                <a:lnTo>
                  <a:pt x="2391" y="31790"/>
                </a:lnTo>
                <a:lnTo>
                  <a:pt x="2331" y="31730"/>
                </a:lnTo>
                <a:lnTo>
                  <a:pt x="2092" y="31371"/>
                </a:lnTo>
                <a:lnTo>
                  <a:pt x="1973" y="30893"/>
                </a:lnTo>
                <a:lnTo>
                  <a:pt x="1734" y="30057"/>
                </a:lnTo>
                <a:lnTo>
                  <a:pt x="1494" y="29220"/>
                </a:lnTo>
                <a:lnTo>
                  <a:pt x="1255" y="28324"/>
                </a:lnTo>
                <a:lnTo>
                  <a:pt x="1136" y="27487"/>
                </a:lnTo>
                <a:lnTo>
                  <a:pt x="1016" y="26591"/>
                </a:lnTo>
                <a:lnTo>
                  <a:pt x="1255" y="26770"/>
                </a:lnTo>
                <a:lnTo>
                  <a:pt x="1375" y="26890"/>
                </a:lnTo>
                <a:lnTo>
                  <a:pt x="1494" y="26890"/>
                </a:lnTo>
                <a:lnTo>
                  <a:pt x="1614" y="26770"/>
                </a:lnTo>
                <a:lnTo>
                  <a:pt x="1674" y="26651"/>
                </a:lnTo>
                <a:lnTo>
                  <a:pt x="1734" y="26472"/>
                </a:lnTo>
                <a:lnTo>
                  <a:pt x="1734" y="26053"/>
                </a:lnTo>
                <a:lnTo>
                  <a:pt x="1614" y="25695"/>
                </a:lnTo>
                <a:lnTo>
                  <a:pt x="1554" y="25515"/>
                </a:lnTo>
                <a:lnTo>
                  <a:pt x="1494" y="25456"/>
                </a:lnTo>
                <a:lnTo>
                  <a:pt x="1375" y="25456"/>
                </a:lnTo>
                <a:lnTo>
                  <a:pt x="1255" y="25575"/>
                </a:lnTo>
                <a:lnTo>
                  <a:pt x="1136" y="25754"/>
                </a:lnTo>
                <a:lnTo>
                  <a:pt x="957" y="26053"/>
                </a:lnTo>
                <a:lnTo>
                  <a:pt x="897" y="24440"/>
                </a:lnTo>
                <a:lnTo>
                  <a:pt x="957" y="22826"/>
                </a:lnTo>
                <a:lnTo>
                  <a:pt x="1136" y="21273"/>
                </a:lnTo>
                <a:lnTo>
                  <a:pt x="1435" y="19659"/>
                </a:lnTo>
                <a:lnTo>
                  <a:pt x="1435" y="19839"/>
                </a:lnTo>
                <a:lnTo>
                  <a:pt x="1554" y="19958"/>
                </a:lnTo>
                <a:lnTo>
                  <a:pt x="1734" y="20018"/>
                </a:lnTo>
                <a:lnTo>
                  <a:pt x="1913" y="19958"/>
                </a:lnTo>
                <a:lnTo>
                  <a:pt x="2032" y="19898"/>
                </a:lnTo>
                <a:lnTo>
                  <a:pt x="2212" y="19779"/>
                </a:lnTo>
                <a:lnTo>
                  <a:pt x="2331" y="19659"/>
                </a:lnTo>
                <a:lnTo>
                  <a:pt x="2391" y="19480"/>
                </a:lnTo>
                <a:lnTo>
                  <a:pt x="2391" y="19301"/>
                </a:lnTo>
                <a:lnTo>
                  <a:pt x="2331" y="19122"/>
                </a:lnTo>
                <a:lnTo>
                  <a:pt x="2212" y="19002"/>
                </a:lnTo>
                <a:lnTo>
                  <a:pt x="2092" y="18942"/>
                </a:lnTo>
                <a:lnTo>
                  <a:pt x="1913" y="18942"/>
                </a:lnTo>
                <a:lnTo>
                  <a:pt x="1734" y="19002"/>
                </a:lnTo>
                <a:lnTo>
                  <a:pt x="1614" y="19122"/>
                </a:lnTo>
                <a:lnTo>
                  <a:pt x="1494" y="19301"/>
                </a:lnTo>
                <a:lnTo>
                  <a:pt x="1853" y="17747"/>
                </a:lnTo>
                <a:lnTo>
                  <a:pt x="2391" y="16253"/>
                </a:lnTo>
                <a:lnTo>
                  <a:pt x="2929" y="14760"/>
                </a:lnTo>
                <a:lnTo>
                  <a:pt x="3646" y="13325"/>
                </a:lnTo>
                <a:lnTo>
                  <a:pt x="4423" y="11951"/>
                </a:lnTo>
                <a:lnTo>
                  <a:pt x="5259" y="10577"/>
                </a:lnTo>
                <a:lnTo>
                  <a:pt x="6215" y="9322"/>
                </a:lnTo>
                <a:lnTo>
                  <a:pt x="7291" y="8127"/>
                </a:lnTo>
                <a:lnTo>
                  <a:pt x="7829" y="7529"/>
                </a:lnTo>
                <a:lnTo>
                  <a:pt x="8486" y="6932"/>
                </a:lnTo>
                <a:lnTo>
                  <a:pt x="9741" y="5856"/>
                </a:lnTo>
                <a:lnTo>
                  <a:pt x="10996" y="4780"/>
                </a:lnTo>
                <a:lnTo>
                  <a:pt x="11593" y="4183"/>
                </a:lnTo>
                <a:lnTo>
                  <a:pt x="12191" y="3645"/>
                </a:lnTo>
                <a:lnTo>
                  <a:pt x="13087" y="2629"/>
                </a:lnTo>
                <a:lnTo>
                  <a:pt x="13505" y="2151"/>
                </a:lnTo>
                <a:lnTo>
                  <a:pt x="13924" y="1793"/>
                </a:lnTo>
                <a:lnTo>
                  <a:pt x="14402" y="1554"/>
                </a:lnTo>
                <a:lnTo>
                  <a:pt x="14641" y="1434"/>
                </a:lnTo>
                <a:close/>
                <a:moveTo>
                  <a:pt x="15597" y="0"/>
                </a:moveTo>
                <a:lnTo>
                  <a:pt x="15059" y="120"/>
                </a:lnTo>
                <a:lnTo>
                  <a:pt x="14641" y="239"/>
                </a:lnTo>
                <a:lnTo>
                  <a:pt x="14222" y="478"/>
                </a:lnTo>
                <a:lnTo>
                  <a:pt x="13864" y="777"/>
                </a:lnTo>
                <a:lnTo>
                  <a:pt x="13147" y="1554"/>
                </a:lnTo>
                <a:lnTo>
                  <a:pt x="11952" y="2689"/>
                </a:lnTo>
                <a:lnTo>
                  <a:pt x="10697" y="3824"/>
                </a:lnTo>
                <a:lnTo>
                  <a:pt x="8247" y="6095"/>
                </a:lnTo>
                <a:lnTo>
                  <a:pt x="7231" y="7051"/>
                </a:lnTo>
                <a:lnTo>
                  <a:pt x="6335" y="8007"/>
                </a:lnTo>
                <a:lnTo>
                  <a:pt x="5438" y="9083"/>
                </a:lnTo>
                <a:lnTo>
                  <a:pt x="4662" y="10158"/>
                </a:lnTo>
                <a:lnTo>
                  <a:pt x="3885" y="11294"/>
                </a:lnTo>
                <a:lnTo>
                  <a:pt x="3227" y="12489"/>
                </a:lnTo>
                <a:lnTo>
                  <a:pt x="2570" y="13684"/>
                </a:lnTo>
                <a:lnTo>
                  <a:pt x="2032" y="14939"/>
                </a:lnTo>
                <a:lnTo>
                  <a:pt x="1614" y="16014"/>
                </a:lnTo>
                <a:lnTo>
                  <a:pt x="1255" y="17090"/>
                </a:lnTo>
                <a:lnTo>
                  <a:pt x="897" y="18225"/>
                </a:lnTo>
                <a:lnTo>
                  <a:pt x="598" y="19361"/>
                </a:lnTo>
                <a:lnTo>
                  <a:pt x="359" y="20556"/>
                </a:lnTo>
                <a:lnTo>
                  <a:pt x="180" y="21751"/>
                </a:lnTo>
                <a:lnTo>
                  <a:pt x="60" y="22946"/>
                </a:lnTo>
                <a:lnTo>
                  <a:pt x="1" y="24141"/>
                </a:lnTo>
                <a:lnTo>
                  <a:pt x="1" y="25336"/>
                </a:lnTo>
                <a:lnTo>
                  <a:pt x="60" y="26531"/>
                </a:lnTo>
                <a:lnTo>
                  <a:pt x="180" y="27726"/>
                </a:lnTo>
                <a:lnTo>
                  <a:pt x="359" y="28862"/>
                </a:lnTo>
                <a:lnTo>
                  <a:pt x="658" y="29997"/>
                </a:lnTo>
                <a:lnTo>
                  <a:pt x="1016" y="31132"/>
                </a:lnTo>
                <a:lnTo>
                  <a:pt x="1435" y="32208"/>
                </a:lnTo>
                <a:lnTo>
                  <a:pt x="1973" y="33224"/>
                </a:lnTo>
                <a:lnTo>
                  <a:pt x="2630" y="34299"/>
                </a:lnTo>
                <a:lnTo>
                  <a:pt x="3347" y="35256"/>
                </a:lnTo>
                <a:lnTo>
                  <a:pt x="4183" y="36092"/>
                </a:lnTo>
                <a:lnTo>
                  <a:pt x="5140" y="36869"/>
                </a:lnTo>
                <a:lnTo>
                  <a:pt x="6155" y="37646"/>
                </a:lnTo>
                <a:lnTo>
                  <a:pt x="6633" y="38004"/>
                </a:lnTo>
                <a:lnTo>
                  <a:pt x="7111" y="38482"/>
                </a:lnTo>
                <a:lnTo>
                  <a:pt x="7351" y="38781"/>
                </a:lnTo>
                <a:lnTo>
                  <a:pt x="7590" y="39140"/>
                </a:lnTo>
                <a:lnTo>
                  <a:pt x="8008" y="39797"/>
                </a:lnTo>
                <a:lnTo>
                  <a:pt x="8366" y="40574"/>
                </a:lnTo>
                <a:lnTo>
                  <a:pt x="8785" y="41291"/>
                </a:lnTo>
                <a:lnTo>
                  <a:pt x="9024" y="41649"/>
                </a:lnTo>
                <a:lnTo>
                  <a:pt x="9382" y="42068"/>
                </a:lnTo>
                <a:lnTo>
                  <a:pt x="9741" y="42426"/>
                </a:lnTo>
                <a:lnTo>
                  <a:pt x="10159" y="42725"/>
                </a:lnTo>
                <a:lnTo>
                  <a:pt x="10577" y="42904"/>
                </a:lnTo>
                <a:lnTo>
                  <a:pt x="11055" y="43084"/>
                </a:lnTo>
                <a:lnTo>
                  <a:pt x="11533" y="43143"/>
                </a:lnTo>
                <a:lnTo>
                  <a:pt x="12071" y="43024"/>
                </a:lnTo>
                <a:lnTo>
                  <a:pt x="12310" y="42904"/>
                </a:lnTo>
                <a:lnTo>
                  <a:pt x="12549" y="42785"/>
                </a:lnTo>
                <a:lnTo>
                  <a:pt x="12968" y="42486"/>
                </a:lnTo>
                <a:lnTo>
                  <a:pt x="13326" y="42068"/>
                </a:lnTo>
                <a:lnTo>
                  <a:pt x="13685" y="41590"/>
                </a:lnTo>
                <a:lnTo>
                  <a:pt x="14402" y="40634"/>
                </a:lnTo>
                <a:lnTo>
                  <a:pt x="14760" y="40156"/>
                </a:lnTo>
                <a:lnTo>
                  <a:pt x="15178" y="39797"/>
                </a:lnTo>
                <a:lnTo>
                  <a:pt x="15716" y="39379"/>
                </a:lnTo>
                <a:lnTo>
                  <a:pt x="16254" y="39020"/>
                </a:lnTo>
                <a:lnTo>
                  <a:pt x="17389" y="38363"/>
                </a:lnTo>
                <a:lnTo>
                  <a:pt x="18525" y="37706"/>
                </a:lnTo>
                <a:lnTo>
                  <a:pt x="19660" y="36988"/>
                </a:lnTo>
                <a:lnTo>
                  <a:pt x="20258" y="36510"/>
                </a:lnTo>
                <a:lnTo>
                  <a:pt x="20855" y="35973"/>
                </a:lnTo>
                <a:lnTo>
                  <a:pt x="21393" y="35435"/>
                </a:lnTo>
                <a:lnTo>
                  <a:pt x="21931" y="34897"/>
                </a:lnTo>
                <a:lnTo>
                  <a:pt x="22409" y="34240"/>
                </a:lnTo>
                <a:lnTo>
                  <a:pt x="22887" y="33642"/>
                </a:lnTo>
                <a:lnTo>
                  <a:pt x="23783" y="32328"/>
                </a:lnTo>
                <a:lnTo>
                  <a:pt x="24620" y="30893"/>
                </a:lnTo>
                <a:lnTo>
                  <a:pt x="25397" y="29340"/>
                </a:lnTo>
                <a:lnTo>
                  <a:pt x="26054" y="27786"/>
                </a:lnTo>
                <a:lnTo>
                  <a:pt x="26592" y="26173"/>
                </a:lnTo>
                <a:lnTo>
                  <a:pt x="27070" y="24500"/>
                </a:lnTo>
                <a:lnTo>
                  <a:pt x="27369" y="22826"/>
                </a:lnTo>
                <a:lnTo>
                  <a:pt x="27488" y="21990"/>
                </a:lnTo>
                <a:lnTo>
                  <a:pt x="27548" y="21153"/>
                </a:lnTo>
                <a:lnTo>
                  <a:pt x="27548" y="20317"/>
                </a:lnTo>
                <a:lnTo>
                  <a:pt x="27548" y="19480"/>
                </a:lnTo>
                <a:lnTo>
                  <a:pt x="27488" y="18703"/>
                </a:lnTo>
                <a:lnTo>
                  <a:pt x="27428" y="17986"/>
                </a:lnTo>
                <a:lnTo>
                  <a:pt x="27249" y="17329"/>
                </a:lnTo>
                <a:lnTo>
                  <a:pt x="27130" y="16612"/>
                </a:lnTo>
                <a:lnTo>
                  <a:pt x="26891" y="15955"/>
                </a:lnTo>
                <a:lnTo>
                  <a:pt x="26651" y="15297"/>
                </a:lnTo>
                <a:lnTo>
                  <a:pt x="26054" y="14042"/>
                </a:lnTo>
                <a:lnTo>
                  <a:pt x="25397" y="12847"/>
                </a:lnTo>
                <a:lnTo>
                  <a:pt x="24620" y="11712"/>
                </a:lnTo>
                <a:lnTo>
                  <a:pt x="23843" y="10517"/>
                </a:lnTo>
                <a:lnTo>
                  <a:pt x="22947" y="9382"/>
                </a:lnTo>
                <a:lnTo>
                  <a:pt x="21274" y="7230"/>
                </a:lnTo>
                <a:lnTo>
                  <a:pt x="19660" y="5019"/>
                </a:lnTo>
                <a:lnTo>
                  <a:pt x="18883" y="3824"/>
                </a:lnTo>
                <a:lnTo>
                  <a:pt x="18166" y="2689"/>
                </a:lnTo>
                <a:lnTo>
                  <a:pt x="17867" y="2032"/>
                </a:lnTo>
                <a:lnTo>
                  <a:pt x="17449" y="1255"/>
                </a:lnTo>
                <a:lnTo>
                  <a:pt x="17031" y="538"/>
                </a:lnTo>
                <a:lnTo>
                  <a:pt x="16792" y="299"/>
                </a:lnTo>
                <a:lnTo>
                  <a:pt x="16553" y="60"/>
                </a:lnTo>
                <a:lnTo>
                  <a:pt x="16374"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13"/>
          <p:cNvSpPr/>
          <p:nvPr/>
        </p:nvSpPr>
        <p:spPr>
          <a:xfrm>
            <a:off x="10974207" y="-204717"/>
            <a:ext cx="1116141" cy="1141076"/>
          </a:xfrm>
          <a:custGeom>
            <a:avLst/>
            <a:gdLst/>
            <a:ahLst/>
            <a:cxnLst/>
            <a:rect l="l" t="t" r="r" b="b"/>
            <a:pathLst>
              <a:path w="37467" h="38304" extrusionOk="0">
                <a:moveTo>
                  <a:pt x="20676" y="6753"/>
                </a:moveTo>
                <a:lnTo>
                  <a:pt x="21333" y="6812"/>
                </a:lnTo>
                <a:lnTo>
                  <a:pt x="21990" y="6872"/>
                </a:lnTo>
                <a:lnTo>
                  <a:pt x="22528" y="6992"/>
                </a:lnTo>
                <a:lnTo>
                  <a:pt x="23126" y="7171"/>
                </a:lnTo>
                <a:lnTo>
                  <a:pt x="23544" y="7470"/>
                </a:lnTo>
                <a:lnTo>
                  <a:pt x="23903" y="7768"/>
                </a:lnTo>
                <a:lnTo>
                  <a:pt x="24082" y="8187"/>
                </a:lnTo>
                <a:lnTo>
                  <a:pt x="24142" y="8605"/>
                </a:lnTo>
                <a:lnTo>
                  <a:pt x="24142" y="9083"/>
                </a:lnTo>
                <a:lnTo>
                  <a:pt x="24022" y="9621"/>
                </a:lnTo>
                <a:lnTo>
                  <a:pt x="23843" y="10159"/>
                </a:lnTo>
                <a:lnTo>
                  <a:pt x="23425" y="11115"/>
                </a:lnTo>
                <a:lnTo>
                  <a:pt x="22887" y="12011"/>
                </a:lnTo>
                <a:lnTo>
                  <a:pt x="22349" y="12907"/>
                </a:lnTo>
                <a:lnTo>
                  <a:pt x="21751" y="13744"/>
                </a:lnTo>
                <a:lnTo>
                  <a:pt x="20496" y="15477"/>
                </a:lnTo>
                <a:lnTo>
                  <a:pt x="19301" y="17090"/>
                </a:lnTo>
                <a:lnTo>
                  <a:pt x="19062" y="16493"/>
                </a:lnTo>
                <a:lnTo>
                  <a:pt x="18823" y="15895"/>
                </a:lnTo>
                <a:lnTo>
                  <a:pt x="18345" y="14581"/>
                </a:lnTo>
                <a:lnTo>
                  <a:pt x="17927" y="13505"/>
                </a:lnTo>
                <a:lnTo>
                  <a:pt x="17688" y="12609"/>
                </a:lnTo>
                <a:lnTo>
                  <a:pt x="17150" y="9800"/>
                </a:lnTo>
                <a:lnTo>
                  <a:pt x="16911" y="8366"/>
                </a:lnTo>
                <a:lnTo>
                  <a:pt x="16792" y="7828"/>
                </a:lnTo>
                <a:lnTo>
                  <a:pt x="16792" y="7649"/>
                </a:lnTo>
                <a:lnTo>
                  <a:pt x="16792" y="7529"/>
                </a:lnTo>
                <a:lnTo>
                  <a:pt x="16851" y="7470"/>
                </a:lnTo>
                <a:lnTo>
                  <a:pt x="16971" y="7350"/>
                </a:lnTo>
                <a:lnTo>
                  <a:pt x="17449" y="7171"/>
                </a:lnTo>
                <a:lnTo>
                  <a:pt x="17987" y="6992"/>
                </a:lnTo>
                <a:lnTo>
                  <a:pt x="18584" y="6872"/>
                </a:lnTo>
                <a:lnTo>
                  <a:pt x="19242" y="6753"/>
                </a:lnTo>
                <a:close/>
                <a:moveTo>
                  <a:pt x="19660" y="6215"/>
                </a:moveTo>
                <a:lnTo>
                  <a:pt x="18345" y="6334"/>
                </a:lnTo>
                <a:lnTo>
                  <a:pt x="17688" y="6454"/>
                </a:lnTo>
                <a:lnTo>
                  <a:pt x="17090" y="6573"/>
                </a:lnTo>
                <a:lnTo>
                  <a:pt x="16851" y="6693"/>
                </a:lnTo>
                <a:lnTo>
                  <a:pt x="16612" y="6812"/>
                </a:lnTo>
                <a:lnTo>
                  <a:pt x="16433" y="6932"/>
                </a:lnTo>
                <a:lnTo>
                  <a:pt x="16314" y="7111"/>
                </a:lnTo>
                <a:lnTo>
                  <a:pt x="16194" y="7231"/>
                </a:lnTo>
                <a:lnTo>
                  <a:pt x="16134" y="7410"/>
                </a:lnTo>
                <a:lnTo>
                  <a:pt x="16134" y="7828"/>
                </a:lnTo>
                <a:lnTo>
                  <a:pt x="16194" y="8247"/>
                </a:lnTo>
                <a:lnTo>
                  <a:pt x="16314" y="8725"/>
                </a:lnTo>
                <a:lnTo>
                  <a:pt x="16493" y="9262"/>
                </a:lnTo>
                <a:lnTo>
                  <a:pt x="16612" y="9800"/>
                </a:lnTo>
                <a:lnTo>
                  <a:pt x="16971" y="11772"/>
                </a:lnTo>
                <a:lnTo>
                  <a:pt x="17150" y="12728"/>
                </a:lnTo>
                <a:lnTo>
                  <a:pt x="17449" y="13744"/>
                </a:lnTo>
                <a:lnTo>
                  <a:pt x="17808" y="14999"/>
                </a:lnTo>
                <a:lnTo>
                  <a:pt x="18286" y="16254"/>
                </a:lnTo>
                <a:lnTo>
                  <a:pt x="18584" y="17090"/>
                </a:lnTo>
                <a:lnTo>
                  <a:pt x="18764" y="17628"/>
                </a:lnTo>
                <a:lnTo>
                  <a:pt x="18823" y="17748"/>
                </a:lnTo>
                <a:lnTo>
                  <a:pt x="18883" y="17867"/>
                </a:lnTo>
                <a:lnTo>
                  <a:pt x="19062" y="17927"/>
                </a:lnTo>
                <a:lnTo>
                  <a:pt x="19242" y="17927"/>
                </a:lnTo>
                <a:lnTo>
                  <a:pt x="19421" y="17867"/>
                </a:lnTo>
                <a:lnTo>
                  <a:pt x="19540" y="17748"/>
                </a:lnTo>
                <a:lnTo>
                  <a:pt x="19959" y="17389"/>
                </a:lnTo>
                <a:lnTo>
                  <a:pt x="20317" y="16911"/>
                </a:lnTo>
                <a:lnTo>
                  <a:pt x="20975" y="15835"/>
                </a:lnTo>
                <a:lnTo>
                  <a:pt x="21453" y="15059"/>
                </a:lnTo>
                <a:lnTo>
                  <a:pt x="22767" y="13206"/>
                </a:lnTo>
                <a:lnTo>
                  <a:pt x="23425" y="12310"/>
                </a:lnTo>
                <a:lnTo>
                  <a:pt x="24022" y="11294"/>
                </a:lnTo>
                <a:lnTo>
                  <a:pt x="24440" y="10457"/>
                </a:lnTo>
                <a:lnTo>
                  <a:pt x="24620" y="10039"/>
                </a:lnTo>
                <a:lnTo>
                  <a:pt x="24739" y="9621"/>
                </a:lnTo>
                <a:lnTo>
                  <a:pt x="24799" y="9203"/>
                </a:lnTo>
                <a:lnTo>
                  <a:pt x="24799" y="8784"/>
                </a:lnTo>
                <a:lnTo>
                  <a:pt x="24799" y="8426"/>
                </a:lnTo>
                <a:lnTo>
                  <a:pt x="24739" y="8067"/>
                </a:lnTo>
                <a:lnTo>
                  <a:pt x="24620" y="7709"/>
                </a:lnTo>
                <a:lnTo>
                  <a:pt x="24440" y="7410"/>
                </a:lnTo>
                <a:lnTo>
                  <a:pt x="24201" y="7171"/>
                </a:lnTo>
                <a:lnTo>
                  <a:pt x="23962" y="6932"/>
                </a:lnTo>
                <a:lnTo>
                  <a:pt x="23604" y="6693"/>
                </a:lnTo>
                <a:lnTo>
                  <a:pt x="23185" y="6514"/>
                </a:lnTo>
                <a:lnTo>
                  <a:pt x="22767" y="6394"/>
                </a:lnTo>
                <a:lnTo>
                  <a:pt x="22229" y="6334"/>
                </a:lnTo>
                <a:lnTo>
                  <a:pt x="20975" y="6215"/>
                </a:lnTo>
                <a:close/>
                <a:moveTo>
                  <a:pt x="11414" y="9023"/>
                </a:moveTo>
                <a:lnTo>
                  <a:pt x="11055" y="9083"/>
                </a:lnTo>
                <a:lnTo>
                  <a:pt x="10637" y="9143"/>
                </a:lnTo>
                <a:lnTo>
                  <a:pt x="10278" y="9262"/>
                </a:lnTo>
                <a:lnTo>
                  <a:pt x="9920" y="9442"/>
                </a:lnTo>
                <a:lnTo>
                  <a:pt x="9561" y="9681"/>
                </a:lnTo>
                <a:lnTo>
                  <a:pt x="8844" y="10218"/>
                </a:lnTo>
                <a:lnTo>
                  <a:pt x="8247" y="10876"/>
                </a:lnTo>
                <a:lnTo>
                  <a:pt x="7709" y="11533"/>
                </a:lnTo>
                <a:lnTo>
                  <a:pt x="7410" y="12071"/>
                </a:lnTo>
                <a:lnTo>
                  <a:pt x="7111" y="12728"/>
                </a:lnTo>
                <a:lnTo>
                  <a:pt x="6872" y="13385"/>
                </a:lnTo>
                <a:lnTo>
                  <a:pt x="6633" y="14162"/>
                </a:lnTo>
                <a:lnTo>
                  <a:pt x="6514" y="14879"/>
                </a:lnTo>
                <a:lnTo>
                  <a:pt x="6394" y="15596"/>
                </a:lnTo>
                <a:lnTo>
                  <a:pt x="6454" y="16313"/>
                </a:lnTo>
                <a:lnTo>
                  <a:pt x="6573" y="16911"/>
                </a:lnTo>
                <a:lnTo>
                  <a:pt x="6693" y="17210"/>
                </a:lnTo>
                <a:lnTo>
                  <a:pt x="6872" y="17509"/>
                </a:lnTo>
                <a:lnTo>
                  <a:pt x="7052" y="17688"/>
                </a:lnTo>
                <a:lnTo>
                  <a:pt x="7350" y="17867"/>
                </a:lnTo>
                <a:lnTo>
                  <a:pt x="7589" y="17987"/>
                </a:lnTo>
                <a:lnTo>
                  <a:pt x="7948" y="18106"/>
                </a:lnTo>
                <a:lnTo>
                  <a:pt x="8605" y="18285"/>
                </a:lnTo>
                <a:lnTo>
                  <a:pt x="9322" y="18405"/>
                </a:lnTo>
                <a:lnTo>
                  <a:pt x="10099" y="18465"/>
                </a:lnTo>
                <a:lnTo>
                  <a:pt x="11354" y="18524"/>
                </a:lnTo>
                <a:lnTo>
                  <a:pt x="12669" y="18704"/>
                </a:lnTo>
                <a:lnTo>
                  <a:pt x="14640" y="18883"/>
                </a:lnTo>
                <a:lnTo>
                  <a:pt x="15656" y="18943"/>
                </a:lnTo>
                <a:lnTo>
                  <a:pt x="16553" y="18943"/>
                </a:lnTo>
                <a:lnTo>
                  <a:pt x="16911" y="18883"/>
                </a:lnTo>
                <a:lnTo>
                  <a:pt x="17210" y="18823"/>
                </a:lnTo>
                <a:lnTo>
                  <a:pt x="17509" y="18704"/>
                </a:lnTo>
                <a:lnTo>
                  <a:pt x="17628" y="18584"/>
                </a:lnTo>
                <a:lnTo>
                  <a:pt x="17688" y="18465"/>
                </a:lnTo>
                <a:lnTo>
                  <a:pt x="17688" y="18405"/>
                </a:lnTo>
                <a:lnTo>
                  <a:pt x="17628" y="18345"/>
                </a:lnTo>
                <a:lnTo>
                  <a:pt x="17509" y="18285"/>
                </a:lnTo>
                <a:lnTo>
                  <a:pt x="17150" y="18166"/>
                </a:lnTo>
                <a:lnTo>
                  <a:pt x="16672" y="18106"/>
                </a:lnTo>
                <a:lnTo>
                  <a:pt x="15178" y="18106"/>
                </a:lnTo>
                <a:lnTo>
                  <a:pt x="13326" y="17987"/>
                </a:lnTo>
                <a:lnTo>
                  <a:pt x="11414" y="17807"/>
                </a:lnTo>
                <a:lnTo>
                  <a:pt x="10039" y="17688"/>
                </a:lnTo>
                <a:lnTo>
                  <a:pt x="9382" y="17628"/>
                </a:lnTo>
                <a:lnTo>
                  <a:pt x="8725" y="17449"/>
                </a:lnTo>
                <a:lnTo>
                  <a:pt x="8426" y="17389"/>
                </a:lnTo>
                <a:lnTo>
                  <a:pt x="8127" y="17270"/>
                </a:lnTo>
                <a:lnTo>
                  <a:pt x="7948" y="17090"/>
                </a:lnTo>
                <a:lnTo>
                  <a:pt x="7709" y="16911"/>
                </a:lnTo>
                <a:lnTo>
                  <a:pt x="7530" y="16672"/>
                </a:lnTo>
                <a:lnTo>
                  <a:pt x="7410" y="16373"/>
                </a:lnTo>
                <a:lnTo>
                  <a:pt x="7350" y="16015"/>
                </a:lnTo>
                <a:lnTo>
                  <a:pt x="7350" y="15656"/>
                </a:lnTo>
                <a:lnTo>
                  <a:pt x="7410" y="14939"/>
                </a:lnTo>
                <a:lnTo>
                  <a:pt x="7530" y="14222"/>
                </a:lnTo>
                <a:lnTo>
                  <a:pt x="7709" y="13505"/>
                </a:lnTo>
                <a:lnTo>
                  <a:pt x="8008" y="12848"/>
                </a:lnTo>
                <a:lnTo>
                  <a:pt x="8306" y="12190"/>
                </a:lnTo>
                <a:lnTo>
                  <a:pt x="8725" y="11593"/>
                </a:lnTo>
                <a:lnTo>
                  <a:pt x="9203" y="11055"/>
                </a:lnTo>
                <a:lnTo>
                  <a:pt x="9741" y="10577"/>
                </a:lnTo>
                <a:lnTo>
                  <a:pt x="10159" y="10338"/>
                </a:lnTo>
                <a:lnTo>
                  <a:pt x="10517" y="10159"/>
                </a:lnTo>
                <a:lnTo>
                  <a:pt x="10816" y="10039"/>
                </a:lnTo>
                <a:lnTo>
                  <a:pt x="11175" y="9979"/>
                </a:lnTo>
                <a:lnTo>
                  <a:pt x="11473" y="9979"/>
                </a:lnTo>
                <a:lnTo>
                  <a:pt x="11772" y="10039"/>
                </a:lnTo>
                <a:lnTo>
                  <a:pt x="12011" y="10099"/>
                </a:lnTo>
                <a:lnTo>
                  <a:pt x="12250" y="10278"/>
                </a:lnTo>
                <a:lnTo>
                  <a:pt x="12788" y="10637"/>
                </a:lnTo>
                <a:lnTo>
                  <a:pt x="13206" y="11115"/>
                </a:lnTo>
                <a:lnTo>
                  <a:pt x="13625" y="11712"/>
                </a:lnTo>
                <a:lnTo>
                  <a:pt x="14043" y="12370"/>
                </a:lnTo>
                <a:lnTo>
                  <a:pt x="15656" y="15298"/>
                </a:lnTo>
                <a:lnTo>
                  <a:pt x="17090" y="17867"/>
                </a:lnTo>
                <a:lnTo>
                  <a:pt x="17150" y="17748"/>
                </a:lnTo>
                <a:lnTo>
                  <a:pt x="17210" y="17628"/>
                </a:lnTo>
                <a:lnTo>
                  <a:pt x="17150" y="17150"/>
                </a:lnTo>
                <a:lnTo>
                  <a:pt x="17031" y="16612"/>
                </a:lnTo>
                <a:lnTo>
                  <a:pt x="16792" y="15955"/>
                </a:lnTo>
                <a:lnTo>
                  <a:pt x="16314" y="14760"/>
                </a:lnTo>
                <a:lnTo>
                  <a:pt x="15955" y="13983"/>
                </a:lnTo>
                <a:lnTo>
                  <a:pt x="15417" y="12848"/>
                </a:lnTo>
                <a:lnTo>
                  <a:pt x="14820" y="11772"/>
                </a:lnTo>
                <a:lnTo>
                  <a:pt x="14103" y="10756"/>
                </a:lnTo>
                <a:lnTo>
                  <a:pt x="13744" y="10278"/>
                </a:lnTo>
                <a:lnTo>
                  <a:pt x="13326" y="9800"/>
                </a:lnTo>
                <a:lnTo>
                  <a:pt x="12967" y="9501"/>
                </a:lnTo>
                <a:lnTo>
                  <a:pt x="12609" y="9262"/>
                </a:lnTo>
                <a:lnTo>
                  <a:pt x="12191" y="9143"/>
                </a:lnTo>
                <a:lnTo>
                  <a:pt x="11832" y="9023"/>
                </a:lnTo>
                <a:close/>
                <a:moveTo>
                  <a:pt x="27906" y="12370"/>
                </a:moveTo>
                <a:lnTo>
                  <a:pt x="28205" y="12429"/>
                </a:lnTo>
                <a:lnTo>
                  <a:pt x="28444" y="12609"/>
                </a:lnTo>
                <a:lnTo>
                  <a:pt x="28743" y="12788"/>
                </a:lnTo>
                <a:lnTo>
                  <a:pt x="29042" y="13087"/>
                </a:lnTo>
                <a:lnTo>
                  <a:pt x="29340" y="13445"/>
                </a:lnTo>
                <a:lnTo>
                  <a:pt x="29699" y="13864"/>
                </a:lnTo>
                <a:lnTo>
                  <a:pt x="30296" y="14820"/>
                </a:lnTo>
                <a:lnTo>
                  <a:pt x="30655" y="15417"/>
                </a:lnTo>
                <a:lnTo>
                  <a:pt x="30954" y="16015"/>
                </a:lnTo>
                <a:lnTo>
                  <a:pt x="31252" y="16672"/>
                </a:lnTo>
                <a:lnTo>
                  <a:pt x="31491" y="17270"/>
                </a:lnTo>
                <a:lnTo>
                  <a:pt x="31551" y="17867"/>
                </a:lnTo>
                <a:lnTo>
                  <a:pt x="31611" y="18166"/>
                </a:lnTo>
                <a:lnTo>
                  <a:pt x="31551" y="18465"/>
                </a:lnTo>
                <a:lnTo>
                  <a:pt x="31491" y="18704"/>
                </a:lnTo>
                <a:lnTo>
                  <a:pt x="31372" y="18943"/>
                </a:lnTo>
                <a:lnTo>
                  <a:pt x="31193" y="19122"/>
                </a:lnTo>
                <a:lnTo>
                  <a:pt x="31013" y="19301"/>
                </a:lnTo>
                <a:lnTo>
                  <a:pt x="30774" y="19421"/>
                </a:lnTo>
                <a:lnTo>
                  <a:pt x="30535" y="19540"/>
                </a:lnTo>
                <a:lnTo>
                  <a:pt x="29998" y="19660"/>
                </a:lnTo>
                <a:lnTo>
                  <a:pt x="29400" y="19720"/>
                </a:lnTo>
                <a:lnTo>
                  <a:pt x="28743" y="19779"/>
                </a:lnTo>
                <a:lnTo>
                  <a:pt x="27667" y="19779"/>
                </a:lnTo>
                <a:lnTo>
                  <a:pt x="26771" y="19839"/>
                </a:lnTo>
                <a:lnTo>
                  <a:pt x="25815" y="19779"/>
                </a:lnTo>
                <a:lnTo>
                  <a:pt x="24918" y="19779"/>
                </a:lnTo>
                <a:lnTo>
                  <a:pt x="23962" y="19660"/>
                </a:lnTo>
                <a:lnTo>
                  <a:pt x="22170" y="19421"/>
                </a:lnTo>
                <a:lnTo>
                  <a:pt x="20317" y="19002"/>
                </a:lnTo>
                <a:lnTo>
                  <a:pt x="20975" y="18584"/>
                </a:lnTo>
                <a:lnTo>
                  <a:pt x="21632" y="18106"/>
                </a:lnTo>
                <a:lnTo>
                  <a:pt x="22229" y="17509"/>
                </a:lnTo>
                <a:lnTo>
                  <a:pt x="22827" y="16851"/>
                </a:lnTo>
                <a:lnTo>
                  <a:pt x="23962" y="15477"/>
                </a:lnTo>
                <a:lnTo>
                  <a:pt x="25038" y="14282"/>
                </a:lnTo>
                <a:lnTo>
                  <a:pt x="25635" y="13625"/>
                </a:lnTo>
                <a:lnTo>
                  <a:pt x="26233" y="13087"/>
                </a:lnTo>
                <a:lnTo>
                  <a:pt x="26831" y="12668"/>
                </a:lnTo>
                <a:lnTo>
                  <a:pt x="27070" y="12549"/>
                </a:lnTo>
                <a:lnTo>
                  <a:pt x="27368" y="12429"/>
                </a:lnTo>
                <a:lnTo>
                  <a:pt x="27607" y="12370"/>
                </a:lnTo>
                <a:close/>
                <a:moveTo>
                  <a:pt x="27428" y="11533"/>
                </a:moveTo>
                <a:lnTo>
                  <a:pt x="26950" y="11653"/>
                </a:lnTo>
                <a:lnTo>
                  <a:pt x="26412" y="11951"/>
                </a:lnTo>
                <a:lnTo>
                  <a:pt x="25994" y="12250"/>
                </a:lnTo>
                <a:lnTo>
                  <a:pt x="25635" y="12549"/>
                </a:lnTo>
                <a:lnTo>
                  <a:pt x="24918" y="13326"/>
                </a:lnTo>
                <a:lnTo>
                  <a:pt x="23544" y="14879"/>
                </a:lnTo>
                <a:lnTo>
                  <a:pt x="22648" y="15776"/>
                </a:lnTo>
                <a:lnTo>
                  <a:pt x="21632" y="16732"/>
                </a:lnTo>
                <a:lnTo>
                  <a:pt x="21154" y="17210"/>
                </a:lnTo>
                <a:lnTo>
                  <a:pt x="20676" y="17748"/>
                </a:lnTo>
                <a:lnTo>
                  <a:pt x="20317" y="18285"/>
                </a:lnTo>
                <a:lnTo>
                  <a:pt x="20018" y="18823"/>
                </a:lnTo>
                <a:lnTo>
                  <a:pt x="19959" y="18883"/>
                </a:lnTo>
                <a:lnTo>
                  <a:pt x="19481" y="18883"/>
                </a:lnTo>
                <a:lnTo>
                  <a:pt x="19361" y="18943"/>
                </a:lnTo>
                <a:lnTo>
                  <a:pt x="19301" y="19062"/>
                </a:lnTo>
                <a:lnTo>
                  <a:pt x="19361" y="19241"/>
                </a:lnTo>
                <a:lnTo>
                  <a:pt x="19361" y="19361"/>
                </a:lnTo>
                <a:lnTo>
                  <a:pt x="19421" y="19481"/>
                </a:lnTo>
                <a:lnTo>
                  <a:pt x="19720" y="19600"/>
                </a:lnTo>
                <a:lnTo>
                  <a:pt x="20018" y="19720"/>
                </a:lnTo>
                <a:lnTo>
                  <a:pt x="20437" y="19839"/>
                </a:lnTo>
                <a:lnTo>
                  <a:pt x="21214" y="19959"/>
                </a:lnTo>
                <a:lnTo>
                  <a:pt x="21751" y="20078"/>
                </a:lnTo>
                <a:lnTo>
                  <a:pt x="23066" y="20317"/>
                </a:lnTo>
                <a:lnTo>
                  <a:pt x="24381" y="20437"/>
                </a:lnTo>
                <a:lnTo>
                  <a:pt x="25695" y="20556"/>
                </a:lnTo>
                <a:lnTo>
                  <a:pt x="27070" y="20556"/>
                </a:lnTo>
                <a:lnTo>
                  <a:pt x="28026" y="20496"/>
                </a:lnTo>
                <a:lnTo>
                  <a:pt x="29101" y="20496"/>
                </a:lnTo>
                <a:lnTo>
                  <a:pt x="30237" y="20377"/>
                </a:lnTo>
                <a:lnTo>
                  <a:pt x="30715" y="20257"/>
                </a:lnTo>
                <a:lnTo>
                  <a:pt x="31193" y="20078"/>
                </a:lnTo>
                <a:lnTo>
                  <a:pt x="31611" y="19839"/>
                </a:lnTo>
                <a:lnTo>
                  <a:pt x="31910" y="19481"/>
                </a:lnTo>
                <a:lnTo>
                  <a:pt x="32149" y="19122"/>
                </a:lnTo>
                <a:lnTo>
                  <a:pt x="32209" y="18763"/>
                </a:lnTo>
                <a:lnTo>
                  <a:pt x="32268" y="18345"/>
                </a:lnTo>
                <a:lnTo>
                  <a:pt x="32209" y="17867"/>
                </a:lnTo>
                <a:lnTo>
                  <a:pt x="32089" y="17389"/>
                </a:lnTo>
                <a:lnTo>
                  <a:pt x="31970" y="16971"/>
                </a:lnTo>
                <a:lnTo>
                  <a:pt x="31671" y="16015"/>
                </a:lnTo>
                <a:lnTo>
                  <a:pt x="31193" y="14999"/>
                </a:lnTo>
                <a:lnTo>
                  <a:pt x="30655" y="13923"/>
                </a:lnTo>
                <a:lnTo>
                  <a:pt x="30296" y="13445"/>
                </a:lnTo>
                <a:lnTo>
                  <a:pt x="29998" y="12967"/>
                </a:lnTo>
                <a:lnTo>
                  <a:pt x="29579" y="12489"/>
                </a:lnTo>
                <a:lnTo>
                  <a:pt x="29221" y="12131"/>
                </a:lnTo>
                <a:lnTo>
                  <a:pt x="28802" y="11832"/>
                </a:lnTo>
                <a:lnTo>
                  <a:pt x="28324" y="11653"/>
                </a:lnTo>
                <a:lnTo>
                  <a:pt x="27906" y="11533"/>
                </a:lnTo>
                <a:close/>
                <a:moveTo>
                  <a:pt x="9920" y="20317"/>
                </a:moveTo>
                <a:lnTo>
                  <a:pt x="10995" y="20377"/>
                </a:lnTo>
                <a:lnTo>
                  <a:pt x="12549" y="20437"/>
                </a:lnTo>
                <a:lnTo>
                  <a:pt x="14043" y="20616"/>
                </a:lnTo>
                <a:lnTo>
                  <a:pt x="15537" y="20855"/>
                </a:lnTo>
                <a:lnTo>
                  <a:pt x="16971" y="21154"/>
                </a:lnTo>
                <a:lnTo>
                  <a:pt x="16433" y="21512"/>
                </a:lnTo>
                <a:lnTo>
                  <a:pt x="15955" y="21871"/>
                </a:lnTo>
                <a:lnTo>
                  <a:pt x="15477" y="22349"/>
                </a:lnTo>
                <a:lnTo>
                  <a:pt x="14999" y="22827"/>
                </a:lnTo>
                <a:lnTo>
                  <a:pt x="14103" y="23902"/>
                </a:lnTo>
                <a:lnTo>
                  <a:pt x="13266" y="24799"/>
                </a:lnTo>
                <a:lnTo>
                  <a:pt x="12489" y="25755"/>
                </a:lnTo>
                <a:lnTo>
                  <a:pt x="12011" y="26352"/>
                </a:lnTo>
                <a:lnTo>
                  <a:pt x="11473" y="26890"/>
                </a:lnTo>
                <a:lnTo>
                  <a:pt x="10936" y="27368"/>
                </a:lnTo>
                <a:lnTo>
                  <a:pt x="10338" y="27727"/>
                </a:lnTo>
                <a:lnTo>
                  <a:pt x="10099" y="27846"/>
                </a:lnTo>
                <a:lnTo>
                  <a:pt x="9800" y="27906"/>
                </a:lnTo>
                <a:lnTo>
                  <a:pt x="9502" y="27966"/>
                </a:lnTo>
                <a:lnTo>
                  <a:pt x="9203" y="27906"/>
                </a:lnTo>
                <a:lnTo>
                  <a:pt x="8964" y="27786"/>
                </a:lnTo>
                <a:lnTo>
                  <a:pt x="8605" y="27547"/>
                </a:lnTo>
                <a:lnTo>
                  <a:pt x="8306" y="27189"/>
                </a:lnTo>
                <a:lnTo>
                  <a:pt x="7948" y="26771"/>
                </a:lnTo>
                <a:lnTo>
                  <a:pt x="7231" y="25755"/>
                </a:lnTo>
                <a:lnTo>
                  <a:pt x="6514" y="24619"/>
                </a:lnTo>
                <a:lnTo>
                  <a:pt x="6275" y="24022"/>
                </a:lnTo>
                <a:lnTo>
                  <a:pt x="6036" y="23424"/>
                </a:lnTo>
                <a:lnTo>
                  <a:pt x="5856" y="22887"/>
                </a:lnTo>
                <a:lnTo>
                  <a:pt x="5737" y="22349"/>
                </a:lnTo>
                <a:lnTo>
                  <a:pt x="5677" y="21871"/>
                </a:lnTo>
                <a:lnTo>
                  <a:pt x="5797" y="21452"/>
                </a:lnTo>
                <a:lnTo>
                  <a:pt x="5976" y="21094"/>
                </a:lnTo>
                <a:lnTo>
                  <a:pt x="6095" y="20915"/>
                </a:lnTo>
                <a:lnTo>
                  <a:pt x="6275" y="20855"/>
                </a:lnTo>
                <a:lnTo>
                  <a:pt x="6753" y="20616"/>
                </a:lnTo>
                <a:lnTo>
                  <a:pt x="7291" y="20496"/>
                </a:lnTo>
                <a:lnTo>
                  <a:pt x="7948" y="20377"/>
                </a:lnTo>
                <a:lnTo>
                  <a:pt x="8605" y="20317"/>
                </a:lnTo>
                <a:close/>
                <a:moveTo>
                  <a:pt x="10039" y="19660"/>
                </a:moveTo>
                <a:lnTo>
                  <a:pt x="8725" y="19720"/>
                </a:lnTo>
                <a:lnTo>
                  <a:pt x="7828" y="19779"/>
                </a:lnTo>
                <a:lnTo>
                  <a:pt x="7291" y="19839"/>
                </a:lnTo>
                <a:lnTo>
                  <a:pt x="6753" y="19899"/>
                </a:lnTo>
                <a:lnTo>
                  <a:pt x="6215" y="20078"/>
                </a:lnTo>
                <a:lnTo>
                  <a:pt x="5737" y="20257"/>
                </a:lnTo>
                <a:lnTo>
                  <a:pt x="5558" y="20377"/>
                </a:lnTo>
                <a:lnTo>
                  <a:pt x="5378" y="20556"/>
                </a:lnTo>
                <a:lnTo>
                  <a:pt x="5259" y="20735"/>
                </a:lnTo>
                <a:lnTo>
                  <a:pt x="5139" y="20974"/>
                </a:lnTo>
                <a:lnTo>
                  <a:pt x="5080" y="21333"/>
                </a:lnTo>
                <a:lnTo>
                  <a:pt x="5020" y="21811"/>
                </a:lnTo>
                <a:lnTo>
                  <a:pt x="5080" y="22349"/>
                </a:lnTo>
                <a:lnTo>
                  <a:pt x="5199" y="22887"/>
                </a:lnTo>
                <a:lnTo>
                  <a:pt x="5319" y="23484"/>
                </a:lnTo>
                <a:lnTo>
                  <a:pt x="5558" y="24082"/>
                </a:lnTo>
                <a:lnTo>
                  <a:pt x="6095" y="25277"/>
                </a:lnTo>
                <a:lnTo>
                  <a:pt x="6753" y="26472"/>
                </a:lnTo>
                <a:lnTo>
                  <a:pt x="7111" y="26950"/>
                </a:lnTo>
                <a:lnTo>
                  <a:pt x="7470" y="27428"/>
                </a:lnTo>
                <a:lnTo>
                  <a:pt x="7828" y="27906"/>
                </a:lnTo>
                <a:lnTo>
                  <a:pt x="8247" y="28205"/>
                </a:lnTo>
                <a:lnTo>
                  <a:pt x="8605" y="28504"/>
                </a:lnTo>
                <a:lnTo>
                  <a:pt x="8964" y="28683"/>
                </a:lnTo>
                <a:lnTo>
                  <a:pt x="9382" y="28802"/>
                </a:lnTo>
                <a:lnTo>
                  <a:pt x="9800" y="28743"/>
                </a:lnTo>
                <a:lnTo>
                  <a:pt x="10278" y="28623"/>
                </a:lnTo>
                <a:lnTo>
                  <a:pt x="10756" y="28444"/>
                </a:lnTo>
                <a:lnTo>
                  <a:pt x="11234" y="28145"/>
                </a:lnTo>
                <a:lnTo>
                  <a:pt x="11653" y="27786"/>
                </a:lnTo>
                <a:lnTo>
                  <a:pt x="12609" y="26890"/>
                </a:lnTo>
                <a:lnTo>
                  <a:pt x="13445" y="25934"/>
                </a:lnTo>
                <a:lnTo>
                  <a:pt x="14222" y="24978"/>
                </a:lnTo>
                <a:lnTo>
                  <a:pt x="14939" y="24141"/>
                </a:lnTo>
                <a:lnTo>
                  <a:pt x="15477" y="23484"/>
                </a:lnTo>
                <a:lnTo>
                  <a:pt x="16612" y="22349"/>
                </a:lnTo>
                <a:lnTo>
                  <a:pt x="17270" y="21691"/>
                </a:lnTo>
                <a:lnTo>
                  <a:pt x="17867" y="21213"/>
                </a:lnTo>
                <a:lnTo>
                  <a:pt x="17748" y="21034"/>
                </a:lnTo>
                <a:lnTo>
                  <a:pt x="17628" y="20795"/>
                </a:lnTo>
                <a:lnTo>
                  <a:pt x="17449" y="20616"/>
                </a:lnTo>
                <a:lnTo>
                  <a:pt x="17210" y="20496"/>
                </a:lnTo>
                <a:lnTo>
                  <a:pt x="16732" y="20257"/>
                </a:lnTo>
                <a:lnTo>
                  <a:pt x="16134" y="20138"/>
                </a:lnTo>
                <a:lnTo>
                  <a:pt x="15537" y="20018"/>
                </a:lnTo>
                <a:lnTo>
                  <a:pt x="14999" y="19959"/>
                </a:lnTo>
                <a:lnTo>
                  <a:pt x="14043" y="19839"/>
                </a:lnTo>
                <a:lnTo>
                  <a:pt x="12728" y="19720"/>
                </a:lnTo>
                <a:lnTo>
                  <a:pt x="11414" y="19660"/>
                </a:lnTo>
                <a:close/>
                <a:moveTo>
                  <a:pt x="20556" y="20855"/>
                </a:moveTo>
                <a:lnTo>
                  <a:pt x="20257" y="20915"/>
                </a:lnTo>
                <a:lnTo>
                  <a:pt x="20078" y="20974"/>
                </a:lnTo>
                <a:lnTo>
                  <a:pt x="20018" y="21094"/>
                </a:lnTo>
                <a:lnTo>
                  <a:pt x="20018" y="21154"/>
                </a:lnTo>
                <a:lnTo>
                  <a:pt x="20078" y="21273"/>
                </a:lnTo>
                <a:lnTo>
                  <a:pt x="20138" y="21333"/>
                </a:lnTo>
                <a:lnTo>
                  <a:pt x="20496" y="21512"/>
                </a:lnTo>
                <a:lnTo>
                  <a:pt x="20915" y="21632"/>
                </a:lnTo>
                <a:lnTo>
                  <a:pt x="21871" y="21871"/>
                </a:lnTo>
                <a:lnTo>
                  <a:pt x="22409" y="21990"/>
                </a:lnTo>
                <a:lnTo>
                  <a:pt x="24201" y="22468"/>
                </a:lnTo>
                <a:lnTo>
                  <a:pt x="26054" y="23006"/>
                </a:lnTo>
                <a:lnTo>
                  <a:pt x="27368" y="23424"/>
                </a:lnTo>
                <a:lnTo>
                  <a:pt x="28026" y="23604"/>
                </a:lnTo>
                <a:lnTo>
                  <a:pt x="28623" y="23843"/>
                </a:lnTo>
                <a:lnTo>
                  <a:pt x="28922" y="24022"/>
                </a:lnTo>
                <a:lnTo>
                  <a:pt x="29101" y="24201"/>
                </a:lnTo>
                <a:lnTo>
                  <a:pt x="29340" y="24380"/>
                </a:lnTo>
                <a:lnTo>
                  <a:pt x="29460" y="24619"/>
                </a:lnTo>
                <a:lnTo>
                  <a:pt x="29579" y="24918"/>
                </a:lnTo>
                <a:lnTo>
                  <a:pt x="29639" y="25217"/>
                </a:lnTo>
                <a:lnTo>
                  <a:pt x="29639" y="25516"/>
                </a:lnTo>
                <a:lnTo>
                  <a:pt x="29579" y="25934"/>
                </a:lnTo>
                <a:lnTo>
                  <a:pt x="29400" y="26591"/>
                </a:lnTo>
                <a:lnTo>
                  <a:pt x="29161" y="27308"/>
                </a:lnTo>
                <a:lnTo>
                  <a:pt x="28802" y="27966"/>
                </a:lnTo>
                <a:lnTo>
                  <a:pt x="28444" y="28563"/>
                </a:lnTo>
                <a:lnTo>
                  <a:pt x="27966" y="29101"/>
                </a:lnTo>
                <a:lnTo>
                  <a:pt x="27428" y="29639"/>
                </a:lnTo>
                <a:lnTo>
                  <a:pt x="26890" y="30057"/>
                </a:lnTo>
                <a:lnTo>
                  <a:pt x="26233" y="30416"/>
                </a:lnTo>
                <a:lnTo>
                  <a:pt x="25516" y="30655"/>
                </a:lnTo>
                <a:lnTo>
                  <a:pt x="25217" y="30714"/>
                </a:lnTo>
                <a:lnTo>
                  <a:pt x="24620" y="30714"/>
                </a:lnTo>
                <a:lnTo>
                  <a:pt x="24381" y="30655"/>
                </a:lnTo>
                <a:lnTo>
                  <a:pt x="24142" y="30595"/>
                </a:lnTo>
                <a:lnTo>
                  <a:pt x="23962" y="30475"/>
                </a:lnTo>
                <a:lnTo>
                  <a:pt x="23544" y="30117"/>
                </a:lnTo>
                <a:lnTo>
                  <a:pt x="23245" y="29639"/>
                </a:lnTo>
                <a:lnTo>
                  <a:pt x="22887" y="29101"/>
                </a:lnTo>
                <a:lnTo>
                  <a:pt x="22648" y="28444"/>
                </a:lnTo>
                <a:lnTo>
                  <a:pt x="21453" y="24918"/>
                </a:lnTo>
                <a:lnTo>
                  <a:pt x="20795" y="22767"/>
                </a:lnTo>
                <a:lnTo>
                  <a:pt x="20496" y="21811"/>
                </a:lnTo>
                <a:lnTo>
                  <a:pt x="20437" y="21930"/>
                </a:lnTo>
                <a:lnTo>
                  <a:pt x="20317" y="22110"/>
                </a:lnTo>
                <a:lnTo>
                  <a:pt x="20317" y="22289"/>
                </a:lnTo>
                <a:lnTo>
                  <a:pt x="20257" y="22588"/>
                </a:lnTo>
                <a:lnTo>
                  <a:pt x="20317" y="23305"/>
                </a:lnTo>
                <a:lnTo>
                  <a:pt x="20437" y="24082"/>
                </a:lnTo>
                <a:lnTo>
                  <a:pt x="20795" y="25576"/>
                </a:lnTo>
                <a:lnTo>
                  <a:pt x="21034" y="26532"/>
                </a:lnTo>
                <a:lnTo>
                  <a:pt x="21333" y="27607"/>
                </a:lnTo>
                <a:lnTo>
                  <a:pt x="21692" y="28683"/>
                </a:lnTo>
                <a:lnTo>
                  <a:pt x="21931" y="29280"/>
                </a:lnTo>
                <a:lnTo>
                  <a:pt x="22170" y="29758"/>
                </a:lnTo>
                <a:lnTo>
                  <a:pt x="22409" y="30296"/>
                </a:lnTo>
                <a:lnTo>
                  <a:pt x="22767" y="30714"/>
                </a:lnTo>
                <a:lnTo>
                  <a:pt x="23066" y="31013"/>
                </a:lnTo>
                <a:lnTo>
                  <a:pt x="23365" y="31312"/>
                </a:lnTo>
                <a:lnTo>
                  <a:pt x="23723" y="31491"/>
                </a:lnTo>
                <a:lnTo>
                  <a:pt x="24082" y="31611"/>
                </a:lnTo>
                <a:lnTo>
                  <a:pt x="24440" y="31671"/>
                </a:lnTo>
                <a:lnTo>
                  <a:pt x="24799" y="31671"/>
                </a:lnTo>
                <a:lnTo>
                  <a:pt x="25217" y="31611"/>
                </a:lnTo>
                <a:lnTo>
                  <a:pt x="25635" y="31551"/>
                </a:lnTo>
                <a:lnTo>
                  <a:pt x="26412" y="31252"/>
                </a:lnTo>
                <a:lnTo>
                  <a:pt x="27129" y="30894"/>
                </a:lnTo>
                <a:lnTo>
                  <a:pt x="27846" y="30416"/>
                </a:lnTo>
                <a:lnTo>
                  <a:pt x="28384" y="29878"/>
                </a:lnTo>
                <a:lnTo>
                  <a:pt x="28802" y="29400"/>
                </a:lnTo>
                <a:lnTo>
                  <a:pt x="29221" y="28862"/>
                </a:lnTo>
                <a:lnTo>
                  <a:pt x="29639" y="28205"/>
                </a:lnTo>
                <a:lnTo>
                  <a:pt x="29998" y="27547"/>
                </a:lnTo>
                <a:lnTo>
                  <a:pt x="30296" y="26830"/>
                </a:lnTo>
                <a:lnTo>
                  <a:pt x="30535" y="26173"/>
                </a:lnTo>
                <a:lnTo>
                  <a:pt x="30655" y="25456"/>
                </a:lnTo>
                <a:lnTo>
                  <a:pt x="30655" y="24799"/>
                </a:lnTo>
                <a:lnTo>
                  <a:pt x="30595" y="24500"/>
                </a:lnTo>
                <a:lnTo>
                  <a:pt x="30476" y="24201"/>
                </a:lnTo>
                <a:lnTo>
                  <a:pt x="30296" y="23962"/>
                </a:lnTo>
                <a:lnTo>
                  <a:pt x="30057" y="23783"/>
                </a:lnTo>
                <a:lnTo>
                  <a:pt x="29818" y="23544"/>
                </a:lnTo>
                <a:lnTo>
                  <a:pt x="29520" y="23365"/>
                </a:lnTo>
                <a:lnTo>
                  <a:pt x="28862" y="23066"/>
                </a:lnTo>
                <a:lnTo>
                  <a:pt x="28205" y="22827"/>
                </a:lnTo>
                <a:lnTo>
                  <a:pt x="27488" y="22648"/>
                </a:lnTo>
                <a:lnTo>
                  <a:pt x="26233" y="22289"/>
                </a:lnTo>
                <a:lnTo>
                  <a:pt x="24978" y="21871"/>
                </a:lnTo>
                <a:lnTo>
                  <a:pt x="23066" y="21273"/>
                </a:lnTo>
                <a:lnTo>
                  <a:pt x="22110" y="21034"/>
                </a:lnTo>
                <a:lnTo>
                  <a:pt x="21273" y="20855"/>
                </a:lnTo>
                <a:close/>
                <a:moveTo>
                  <a:pt x="18047" y="22409"/>
                </a:moveTo>
                <a:lnTo>
                  <a:pt x="18823" y="24440"/>
                </a:lnTo>
                <a:lnTo>
                  <a:pt x="19301" y="25874"/>
                </a:lnTo>
                <a:lnTo>
                  <a:pt x="19600" y="26950"/>
                </a:lnTo>
                <a:lnTo>
                  <a:pt x="20138" y="29758"/>
                </a:lnTo>
                <a:lnTo>
                  <a:pt x="20377" y="31193"/>
                </a:lnTo>
                <a:lnTo>
                  <a:pt x="20496" y="31730"/>
                </a:lnTo>
                <a:lnTo>
                  <a:pt x="20556" y="31850"/>
                </a:lnTo>
                <a:lnTo>
                  <a:pt x="20556" y="32029"/>
                </a:lnTo>
                <a:lnTo>
                  <a:pt x="20496" y="32089"/>
                </a:lnTo>
                <a:lnTo>
                  <a:pt x="20377" y="32208"/>
                </a:lnTo>
                <a:lnTo>
                  <a:pt x="19899" y="32388"/>
                </a:lnTo>
                <a:lnTo>
                  <a:pt x="19361" y="32567"/>
                </a:lnTo>
                <a:lnTo>
                  <a:pt x="18704" y="32686"/>
                </a:lnTo>
                <a:lnTo>
                  <a:pt x="18047" y="32746"/>
                </a:lnTo>
                <a:lnTo>
                  <a:pt x="17329" y="32806"/>
                </a:lnTo>
                <a:lnTo>
                  <a:pt x="16672" y="32806"/>
                </a:lnTo>
                <a:lnTo>
                  <a:pt x="15955" y="32746"/>
                </a:lnTo>
                <a:lnTo>
                  <a:pt x="15358" y="32627"/>
                </a:lnTo>
                <a:lnTo>
                  <a:pt x="14760" y="32567"/>
                </a:lnTo>
                <a:lnTo>
                  <a:pt x="14222" y="32388"/>
                </a:lnTo>
                <a:lnTo>
                  <a:pt x="13744" y="32089"/>
                </a:lnTo>
                <a:lnTo>
                  <a:pt x="13445" y="31790"/>
                </a:lnTo>
                <a:lnTo>
                  <a:pt x="13206" y="31372"/>
                </a:lnTo>
                <a:lnTo>
                  <a:pt x="13147" y="30954"/>
                </a:lnTo>
                <a:lnTo>
                  <a:pt x="13147" y="30416"/>
                </a:lnTo>
                <a:lnTo>
                  <a:pt x="13266" y="29938"/>
                </a:lnTo>
                <a:lnTo>
                  <a:pt x="13445" y="29340"/>
                </a:lnTo>
                <a:lnTo>
                  <a:pt x="13923" y="28444"/>
                </a:lnTo>
                <a:lnTo>
                  <a:pt x="14401" y="27547"/>
                </a:lnTo>
                <a:lnTo>
                  <a:pt x="14999" y="26651"/>
                </a:lnTo>
                <a:lnTo>
                  <a:pt x="15597" y="25815"/>
                </a:lnTo>
                <a:lnTo>
                  <a:pt x="16851" y="24082"/>
                </a:lnTo>
                <a:lnTo>
                  <a:pt x="18047" y="22409"/>
                </a:lnTo>
                <a:close/>
                <a:moveTo>
                  <a:pt x="18106" y="21632"/>
                </a:moveTo>
                <a:lnTo>
                  <a:pt x="17927" y="21691"/>
                </a:lnTo>
                <a:lnTo>
                  <a:pt x="17748" y="21811"/>
                </a:lnTo>
                <a:lnTo>
                  <a:pt x="17389" y="22170"/>
                </a:lnTo>
                <a:lnTo>
                  <a:pt x="17031" y="22648"/>
                </a:lnTo>
                <a:lnTo>
                  <a:pt x="16314" y="23723"/>
                </a:lnTo>
                <a:lnTo>
                  <a:pt x="15895" y="24500"/>
                </a:lnTo>
                <a:lnTo>
                  <a:pt x="14521" y="26352"/>
                </a:lnTo>
                <a:lnTo>
                  <a:pt x="13923" y="27249"/>
                </a:lnTo>
                <a:lnTo>
                  <a:pt x="13326" y="28205"/>
                </a:lnTo>
                <a:lnTo>
                  <a:pt x="12848" y="29101"/>
                </a:lnTo>
                <a:lnTo>
                  <a:pt x="12728" y="29519"/>
                </a:lnTo>
                <a:lnTo>
                  <a:pt x="12609" y="29938"/>
                </a:lnTo>
                <a:lnTo>
                  <a:pt x="12489" y="30356"/>
                </a:lnTo>
                <a:lnTo>
                  <a:pt x="12489" y="30774"/>
                </a:lnTo>
                <a:lnTo>
                  <a:pt x="12489" y="31133"/>
                </a:lnTo>
                <a:lnTo>
                  <a:pt x="12549" y="31491"/>
                </a:lnTo>
                <a:lnTo>
                  <a:pt x="12669" y="31790"/>
                </a:lnTo>
                <a:lnTo>
                  <a:pt x="12848" y="32089"/>
                </a:lnTo>
                <a:lnTo>
                  <a:pt x="13087" y="32388"/>
                </a:lnTo>
                <a:lnTo>
                  <a:pt x="13386" y="32627"/>
                </a:lnTo>
                <a:lnTo>
                  <a:pt x="13684" y="32866"/>
                </a:lnTo>
                <a:lnTo>
                  <a:pt x="14103" y="33045"/>
                </a:lnTo>
                <a:lnTo>
                  <a:pt x="14581" y="33164"/>
                </a:lnTo>
                <a:lnTo>
                  <a:pt x="15119" y="33224"/>
                </a:lnTo>
                <a:lnTo>
                  <a:pt x="16373" y="33344"/>
                </a:lnTo>
                <a:lnTo>
                  <a:pt x="17688" y="33344"/>
                </a:lnTo>
                <a:lnTo>
                  <a:pt x="18943" y="33224"/>
                </a:lnTo>
                <a:lnTo>
                  <a:pt x="19600" y="33105"/>
                </a:lnTo>
                <a:lnTo>
                  <a:pt x="20198" y="32925"/>
                </a:lnTo>
                <a:lnTo>
                  <a:pt x="20496" y="32866"/>
                </a:lnTo>
                <a:lnTo>
                  <a:pt x="20736" y="32746"/>
                </a:lnTo>
                <a:lnTo>
                  <a:pt x="20915" y="32627"/>
                </a:lnTo>
                <a:lnTo>
                  <a:pt x="21034" y="32447"/>
                </a:lnTo>
                <a:lnTo>
                  <a:pt x="21094" y="32268"/>
                </a:lnTo>
                <a:lnTo>
                  <a:pt x="21154" y="32089"/>
                </a:lnTo>
                <a:lnTo>
                  <a:pt x="21154" y="31730"/>
                </a:lnTo>
                <a:lnTo>
                  <a:pt x="21094" y="31312"/>
                </a:lnTo>
                <a:lnTo>
                  <a:pt x="20975" y="30834"/>
                </a:lnTo>
                <a:lnTo>
                  <a:pt x="20855" y="30296"/>
                </a:lnTo>
                <a:lnTo>
                  <a:pt x="20736" y="29758"/>
                </a:lnTo>
                <a:lnTo>
                  <a:pt x="20377" y="27786"/>
                </a:lnTo>
                <a:lnTo>
                  <a:pt x="20138" y="26771"/>
                </a:lnTo>
                <a:lnTo>
                  <a:pt x="19899" y="25815"/>
                </a:lnTo>
                <a:lnTo>
                  <a:pt x="19481" y="24560"/>
                </a:lnTo>
                <a:lnTo>
                  <a:pt x="19003" y="23305"/>
                </a:lnTo>
                <a:lnTo>
                  <a:pt x="18764" y="22409"/>
                </a:lnTo>
                <a:lnTo>
                  <a:pt x="18584" y="21930"/>
                </a:lnTo>
                <a:lnTo>
                  <a:pt x="18465" y="21751"/>
                </a:lnTo>
                <a:lnTo>
                  <a:pt x="18405" y="21691"/>
                </a:lnTo>
                <a:lnTo>
                  <a:pt x="18226" y="21632"/>
                </a:lnTo>
                <a:close/>
                <a:moveTo>
                  <a:pt x="20138" y="2630"/>
                </a:moveTo>
                <a:lnTo>
                  <a:pt x="18823" y="2749"/>
                </a:lnTo>
                <a:lnTo>
                  <a:pt x="17509" y="2988"/>
                </a:lnTo>
                <a:lnTo>
                  <a:pt x="16254" y="3347"/>
                </a:lnTo>
                <a:lnTo>
                  <a:pt x="14939" y="3765"/>
                </a:lnTo>
                <a:lnTo>
                  <a:pt x="13684" y="4303"/>
                </a:lnTo>
                <a:lnTo>
                  <a:pt x="12430" y="4900"/>
                </a:lnTo>
                <a:lnTo>
                  <a:pt x="11234" y="5617"/>
                </a:lnTo>
                <a:lnTo>
                  <a:pt x="10039" y="6394"/>
                </a:lnTo>
                <a:lnTo>
                  <a:pt x="8904" y="7231"/>
                </a:lnTo>
                <a:lnTo>
                  <a:pt x="7888" y="8127"/>
                </a:lnTo>
                <a:lnTo>
                  <a:pt x="6872" y="9083"/>
                </a:lnTo>
                <a:lnTo>
                  <a:pt x="5976" y="10159"/>
                </a:lnTo>
                <a:lnTo>
                  <a:pt x="5139" y="11175"/>
                </a:lnTo>
                <a:lnTo>
                  <a:pt x="4363" y="12310"/>
                </a:lnTo>
                <a:lnTo>
                  <a:pt x="3705" y="13445"/>
                </a:lnTo>
                <a:lnTo>
                  <a:pt x="3227" y="14640"/>
                </a:lnTo>
                <a:lnTo>
                  <a:pt x="2809" y="15835"/>
                </a:lnTo>
                <a:lnTo>
                  <a:pt x="2510" y="16971"/>
                </a:lnTo>
                <a:lnTo>
                  <a:pt x="2331" y="18226"/>
                </a:lnTo>
                <a:lnTo>
                  <a:pt x="2271" y="19421"/>
                </a:lnTo>
                <a:lnTo>
                  <a:pt x="2331" y="20616"/>
                </a:lnTo>
                <a:lnTo>
                  <a:pt x="2450" y="21871"/>
                </a:lnTo>
                <a:lnTo>
                  <a:pt x="2630" y="23066"/>
                </a:lnTo>
                <a:lnTo>
                  <a:pt x="2988" y="24261"/>
                </a:lnTo>
                <a:lnTo>
                  <a:pt x="3347" y="25396"/>
                </a:lnTo>
                <a:lnTo>
                  <a:pt x="3825" y="26532"/>
                </a:lnTo>
                <a:lnTo>
                  <a:pt x="4363" y="27667"/>
                </a:lnTo>
                <a:lnTo>
                  <a:pt x="5020" y="28683"/>
                </a:lnTo>
                <a:lnTo>
                  <a:pt x="5737" y="29699"/>
                </a:lnTo>
                <a:lnTo>
                  <a:pt x="6454" y="30655"/>
                </a:lnTo>
                <a:lnTo>
                  <a:pt x="7291" y="31551"/>
                </a:lnTo>
                <a:lnTo>
                  <a:pt x="8187" y="32388"/>
                </a:lnTo>
                <a:lnTo>
                  <a:pt x="9262" y="33224"/>
                </a:lnTo>
                <a:lnTo>
                  <a:pt x="10398" y="33941"/>
                </a:lnTo>
                <a:lnTo>
                  <a:pt x="11533" y="34539"/>
                </a:lnTo>
                <a:lnTo>
                  <a:pt x="12728" y="35077"/>
                </a:lnTo>
                <a:lnTo>
                  <a:pt x="13983" y="35495"/>
                </a:lnTo>
                <a:lnTo>
                  <a:pt x="15238" y="35794"/>
                </a:lnTo>
                <a:lnTo>
                  <a:pt x="16493" y="36033"/>
                </a:lnTo>
                <a:lnTo>
                  <a:pt x="17748" y="36152"/>
                </a:lnTo>
                <a:lnTo>
                  <a:pt x="19062" y="36152"/>
                </a:lnTo>
                <a:lnTo>
                  <a:pt x="20377" y="36092"/>
                </a:lnTo>
                <a:lnTo>
                  <a:pt x="21692" y="35913"/>
                </a:lnTo>
                <a:lnTo>
                  <a:pt x="22946" y="35674"/>
                </a:lnTo>
                <a:lnTo>
                  <a:pt x="24261" y="35375"/>
                </a:lnTo>
                <a:lnTo>
                  <a:pt x="25516" y="34957"/>
                </a:lnTo>
                <a:lnTo>
                  <a:pt x="26711" y="34479"/>
                </a:lnTo>
                <a:lnTo>
                  <a:pt x="27966" y="33882"/>
                </a:lnTo>
                <a:lnTo>
                  <a:pt x="28444" y="33583"/>
                </a:lnTo>
                <a:lnTo>
                  <a:pt x="28862" y="33284"/>
                </a:lnTo>
                <a:lnTo>
                  <a:pt x="29221" y="32925"/>
                </a:lnTo>
                <a:lnTo>
                  <a:pt x="29520" y="32567"/>
                </a:lnTo>
                <a:lnTo>
                  <a:pt x="29699" y="32268"/>
                </a:lnTo>
                <a:lnTo>
                  <a:pt x="29818" y="32029"/>
                </a:lnTo>
                <a:lnTo>
                  <a:pt x="29818" y="31969"/>
                </a:lnTo>
                <a:lnTo>
                  <a:pt x="29699" y="31969"/>
                </a:lnTo>
                <a:lnTo>
                  <a:pt x="28444" y="32686"/>
                </a:lnTo>
                <a:lnTo>
                  <a:pt x="27129" y="33344"/>
                </a:lnTo>
                <a:lnTo>
                  <a:pt x="25815" y="33941"/>
                </a:lnTo>
                <a:lnTo>
                  <a:pt x="24500" y="34479"/>
                </a:lnTo>
                <a:lnTo>
                  <a:pt x="23126" y="34897"/>
                </a:lnTo>
                <a:lnTo>
                  <a:pt x="21751" y="35196"/>
                </a:lnTo>
                <a:lnTo>
                  <a:pt x="20317" y="35435"/>
                </a:lnTo>
                <a:lnTo>
                  <a:pt x="19600" y="35495"/>
                </a:lnTo>
                <a:lnTo>
                  <a:pt x="18883" y="35495"/>
                </a:lnTo>
                <a:lnTo>
                  <a:pt x="17688" y="35435"/>
                </a:lnTo>
                <a:lnTo>
                  <a:pt x="16493" y="35316"/>
                </a:lnTo>
                <a:lnTo>
                  <a:pt x="15298" y="35077"/>
                </a:lnTo>
                <a:lnTo>
                  <a:pt x="14103" y="34778"/>
                </a:lnTo>
                <a:lnTo>
                  <a:pt x="13027" y="34360"/>
                </a:lnTo>
                <a:lnTo>
                  <a:pt x="11892" y="33882"/>
                </a:lnTo>
                <a:lnTo>
                  <a:pt x="10876" y="33284"/>
                </a:lnTo>
                <a:lnTo>
                  <a:pt x="9860" y="32627"/>
                </a:lnTo>
                <a:lnTo>
                  <a:pt x="8904" y="31969"/>
                </a:lnTo>
                <a:lnTo>
                  <a:pt x="8008" y="31133"/>
                </a:lnTo>
                <a:lnTo>
                  <a:pt x="7171" y="30296"/>
                </a:lnTo>
                <a:lnTo>
                  <a:pt x="6394" y="29400"/>
                </a:lnTo>
                <a:lnTo>
                  <a:pt x="5677" y="28444"/>
                </a:lnTo>
                <a:lnTo>
                  <a:pt x="5080" y="27428"/>
                </a:lnTo>
                <a:lnTo>
                  <a:pt x="4542" y="26352"/>
                </a:lnTo>
                <a:lnTo>
                  <a:pt x="4064" y="25217"/>
                </a:lnTo>
                <a:lnTo>
                  <a:pt x="3645" y="23843"/>
                </a:lnTo>
                <a:lnTo>
                  <a:pt x="3347" y="22528"/>
                </a:lnTo>
                <a:lnTo>
                  <a:pt x="3167" y="21154"/>
                </a:lnTo>
                <a:lnTo>
                  <a:pt x="3108" y="19839"/>
                </a:lnTo>
                <a:lnTo>
                  <a:pt x="3167" y="18584"/>
                </a:lnTo>
                <a:lnTo>
                  <a:pt x="3287" y="17270"/>
                </a:lnTo>
                <a:lnTo>
                  <a:pt x="3586" y="16074"/>
                </a:lnTo>
                <a:lnTo>
                  <a:pt x="4004" y="14820"/>
                </a:lnTo>
                <a:lnTo>
                  <a:pt x="4482" y="13684"/>
                </a:lnTo>
                <a:lnTo>
                  <a:pt x="5080" y="12549"/>
                </a:lnTo>
                <a:lnTo>
                  <a:pt x="5737" y="11473"/>
                </a:lnTo>
                <a:lnTo>
                  <a:pt x="6573" y="10398"/>
                </a:lnTo>
                <a:lnTo>
                  <a:pt x="7410" y="9442"/>
                </a:lnTo>
                <a:lnTo>
                  <a:pt x="8366" y="8486"/>
                </a:lnTo>
                <a:lnTo>
                  <a:pt x="9382" y="7649"/>
                </a:lnTo>
                <a:lnTo>
                  <a:pt x="10517" y="6812"/>
                </a:lnTo>
                <a:lnTo>
                  <a:pt x="11892" y="5976"/>
                </a:lnTo>
                <a:lnTo>
                  <a:pt x="13386" y="5199"/>
                </a:lnTo>
                <a:lnTo>
                  <a:pt x="14162" y="4840"/>
                </a:lnTo>
                <a:lnTo>
                  <a:pt x="14999" y="4542"/>
                </a:lnTo>
                <a:lnTo>
                  <a:pt x="15836" y="4303"/>
                </a:lnTo>
                <a:lnTo>
                  <a:pt x="16672" y="4064"/>
                </a:lnTo>
                <a:lnTo>
                  <a:pt x="17509" y="3884"/>
                </a:lnTo>
                <a:lnTo>
                  <a:pt x="18345" y="3705"/>
                </a:lnTo>
                <a:lnTo>
                  <a:pt x="19242" y="3586"/>
                </a:lnTo>
                <a:lnTo>
                  <a:pt x="20078" y="3526"/>
                </a:lnTo>
                <a:lnTo>
                  <a:pt x="20915" y="3526"/>
                </a:lnTo>
                <a:lnTo>
                  <a:pt x="21751" y="3586"/>
                </a:lnTo>
                <a:lnTo>
                  <a:pt x="22588" y="3705"/>
                </a:lnTo>
                <a:lnTo>
                  <a:pt x="23365" y="3884"/>
                </a:lnTo>
                <a:lnTo>
                  <a:pt x="24082" y="4064"/>
                </a:lnTo>
                <a:lnTo>
                  <a:pt x="24739" y="4303"/>
                </a:lnTo>
                <a:lnTo>
                  <a:pt x="25396" y="4601"/>
                </a:lnTo>
                <a:lnTo>
                  <a:pt x="26054" y="4900"/>
                </a:lnTo>
                <a:lnTo>
                  <a:pt x="26651" y="5259"/>
                </a:lnTo>
                <a:lnTo>
                  <a:pt x="27249" y="5677"/>
                </a:lnTo>
                <a:lnTo>
                  <a:pt x="27846" y="6095"/>
                </a:lnTo>
                <a:lnTo>
                  <a:pt x="28384" y="6514"/>
                </a:lnTo>
                <a:lnTo>
                  <a:pt x="29460" y="7529"/>
                </a:lnTo>
                <a:lnTo>
                  <a:pt x="30416" y="8605"/>
                </a:lnTo>
                <a:lnTo>
                  <a:pt x="31252" y="9740"/>
                </a:lnTo>
                <a:lnTo>
                  <a:pt x="32029" y="10936"/>
                </a:lnTo>
                <a:lnTo>
                  <a:pt x="32806" y="12370"/>
                </a:lnTo>
                <a:lnTo>
                  <a:pt x="33463" y="13804"/>
                </a:lnTo>
                <a:lnTo>
                  <a:pt x="34001" y="15357"/>
                </a:lnTo>
                <a:lnTo>
                  <a:pt x="34240" y="16134"/>
                </a:lnTo>
                <a:lnTo>
                  <a:pt x="34419" y="16911"/>
                </a:lnTo>
                <a:lnTo>
                  <a:pt x="34599" y="17688"/>
                </a:lnTo>
                <a:lnTo>
                  <a:pt x="34659" y="18465"/>
                </a:lnTo>
                <a:lnTo>
                  <a:pt x="34778" y="19241"/>
                </a:lnTo>
                <a:lnTo>
                  <a:pt x="34778" y="20078"/>
                </a:lnTo>
                <a:lnTo>
                  <a:pt x="34718" y="20855"/>
                </a:lnTo>
                <a:lnTo>
                  <a:pt x="34659" y="21691"/>
                </a:lnTo>
                <a:lnTo>
                  <a:pt x="34539" y="22468"/>
                </a:lnTo>
                <a:lnTo>
                  <a:pt x="34419" y="23245"/>
                </a:lnTo>
                <a:lnTo>
                  <a:pt x="34180" y="23962"/>
                </a:lnTo>
                <a:lnTo>
                  <a:pt x="33941" y="24619"/>
                </a:lnTo>
                <a:lnTo>
                  <a:pt x="33702" y="25277"/>
                </a:lnTo>
                <a:lnTo>
                  <a:pt x="33404" y="25934"/>
                </a:lnTo>
                <a:lnTo>
                  <a:pt x="33045" y="26532"/>
                </a:lnTo>
                <a:lnTo>
                  <a:pt x="32687" y="27189"/>
                </a:lnTo>
                <a:lnTo>
                  <a:pt x="31850" y="28324"/>
                </a:lnTo>
                <a:lnTo>
                  <a:pt x="30894" y="29519"/>
                </a:lnTo>
                <a:lnTo>
                  <a:pt x="29878" y="30595"/>
                </a:lnTo>
                <a:lnTo>
                  <a:pt x="29400" y="31013"/>
                </a:lnTo>
                <a:lnTo>
                  <a:pt x="29161" y="31252"/>
                </a:lnTo>
                <a:lnTo>
                  <a:pt x="28982" y="31491"/>
                </a:lnTo>
                <a:lnTo>
                  <a:pt x="28683" y="31910"/>
                </a:lnTo>
                <a:lnTo>
                  <a:pt x="28563" y="32149"/>
                </a:lnTo>
                <a:lnTo>
                  <a:pt x="28623" y="32208"/>
                </a:lnTo>
                <a:lnTo>
                  <a:pt x="28683" y="32149"/>
                </a:lnTo>
                <a:lnTo>
                  <a:pt x="29639" y="31312"/>
                </a:lnTo>
                <a:lnTo>
                  <a:pt x="30535" y="30416"/>
                </a:lnTo>
                <a:lnTo>
                  <a:pt x="31372" y="29519"/>
                </a:lnTo>
                <a:lnTo>
                  <a:pt x="32149" y="28623"/>
                </a:lnTo>
                <a:lnTo>
                  <a:pt x="32806" y="27607"/>
                </a:lnTo>
                <a:lnTo>
                  <a:pt x="33404" y="26651"/>
                </a:lnTo>
                <a:lnTo>
                  <a:pt x="33941" y="25576"/>
                </a:lnTo>
                <a:lnTo>
                  <a:pt x="34360" y="24560"/>
                </a:lnTo>
                <a:lnTo>
                  <a:pt x="34718" y="23424"/>
                </a:lnTo>
                <a:lnTo>
                  <a:pt x="35017" y="22349"/>
                </a:lnTo>
                <a:lnTo>
                  <a:pt x="35196" y="21213"/>
                </a:lnTo>
                <a:lnTo>
                  <a:pt x="35256" y="20018"/>
                </a:lnTo>
                <a:lnTo>
                  <a:pt x="35256" y="18823"/>
                </a:lnTo>
                <a:lnTo>
                  <a:pt x="35137" y="17628"/>
                </a:lnTo>
                <a:lnTo>
                  <a:pt x="34957" y="16433"/>
                </a:lnTo>
                <a:lnTo>
                  <a:pt x="34599" y="15178"/>
                </a:lnTo>
                <a:lnTo>
                  <a:pt x="34240" y="13983"/>
                </a:lnTo>
                <a:lnTo>
                  <a:pt x="33762" y="12788"/>
                </a:lnTo>
                <a:lnTo>
                  <a:pt x="33224" y="11593"/>
                </a:lnTo>
                <a:lnTo>
                  <a:pt x="32567" y="10457"/>
                </a:lnTo>
                <a:lnTo>
                  <a:pt x="31850" y="9322"/>
                </a:lnTo>
                <a:lnTo>
                  <a:pt x="31133" y="8306"/>
                </a:lnTo>
                <a:lnTo>
                  <a:pt x="30296" y="7290"/>
                </a:lnTo>
                <a:lnTo>
                  <a:pt x="29400" y="6334"/>
                </a:lnTo>
                <a:lnTo>
                  <a:pt x="28444" y="5498"/>
                </a:lnTo>
                <a:lnTo>
                  <a:pt x="27368" y="4781"/>
                </a:lnTo>
                <a:lnTo>
                  <a:pt x="26293" y="4123"/>
                </a:lnTo>
                <a:lnTo>
                  <a:pt x="25157" y="3526"/>
                </a:lnTo>
                <a:lnTo>
                  <a:pt x="23962" y="3108"/>
                </a:lnTo>
                <a:lnTo>
                  <a:pt x="23365" y="2928"/>
                </a:lnTo>
                <a:lnTo>
                  <a:pt x="22767" y="2809"/>
                </a:lnTo>
                <a:lnTo>
                  <a:pt x="22110" y="2749"/>
                </a:lnTo>
                <a:lnTo>
                  <a:pt x="21453" y="2689"/>
                </a:lnTo>
                <a:lnTo>
                  <a:pt x="20795" y="2630"/>
                </a:lnTo>
                <a:close/>
                <a:moveTo>
                  <a:pt x="21094" y="0"/>
                </a:moveTo>
                <a:lnTo>
                  <a:pt x="20915" y="60"/>
                </a:lnTo>
                <a:lnTo>
                  <a:pt x="20855" y="239"/>
                </a:lnTo>
                <a:lnTo>
                  <a:pt x="20855" y="419"/>
                </a:lnTo>
                <a:lnTo>
                  <a:pt x="20915" y="598"/>
                </a:lnTo>
                <a:lnTo>
                  <a:pt x="21034" y="777"/>
                </a:lnTo>
                <a:lnTo>
                  <a:pt x="21273" y="897"/>
                </a:lnTo>
                <a:lnTo>
                  <a:pt x="21453" y="1016"/>
                </a:lnTo>
                <a:lnTo>
                  <a:pt x="22349" y="1255"/>
                </a:lnTo>
                <a:lnTo>
                  <a:pt x="23185" y="1494"/>
                </a:lnTo>
                <a:lnTo>
                  <a:pt x="24022" y="1853"/>
                </a:lnTo>
                <a:lnTo>
                  <a:pt x="24859" y="2152"/>
                </a:lnTo>
                <a:lnTo>
                  <a:pt x="25635" y="2570"/>
                </a:lnTo>
                <a:lnTo>
                  <a:pt x="26412" y="2988"/>
                </a:lnTo>
                <a:lnTo>
                  <a:pt x="27189" y="3406"/>
                </a:lnTo>
                <a:lnTo>
                  <a:pt x="27966" y="3884"/>
                </a:lnTo>
                <a:lnTo>
                  <a:pt x="28683" y="4422"/>
                </a:lnTo>
                <a:lnTo>
                  <a:pt x="29340" y="4900"/>
                </a:lnTo>
                <a:lnTo>
                  <a:pt x="29998" y="5498"/>
                </a:lnTo>
                <a:lnTo>
                  <a:pt x="30655" y="6036"/>
                </a:lnTo>
                <a:lnTo>
                  <a:pt x="31252" y="6633"/>
                </a:lnTo>
                <a:lnTo>
                  <a:pt x="31790" y="7290"/>
                </a:lnTo>
                <a:lnTo>
                  <a:pt x="32328" y="7948"/>
                </a:lnTo>
                <a:lnTo>
                  <a:pt x="32866" y="8605"/>
                </a:lnTo>
                <a:lnTo>
                  <a:pt x="33344" y="9322"/>
                </a:lnTo>
                <a:lnTo>
                  <a:pt x="33822" y="10039"/>
                </a:lnTo>
                <a:lnTo>
                  <a:pt x="34240" y="10756"/>
                </a:lnTo>
                <a:lnTo>
                  <a:pt x="34599" y="11533"/>
                </a:lnTo>
                <a:lnTo>
                  <a:pt x="34957" y="12310"/>
                </a:lnTo>
                <a:lnTo>
                  <a:pt x="35316" y="13087"/>
                </a:lnTo>
                <a:lnTo>
                  <a:pt x="35555" y="13923"/>
                </a:lnTo>
                <a:lnTo>
                  <a:pt x="35794" y="14760"/>
                </a:lnTo>
                <a:lnTo>
                  <a:pt x="35973" y="15596"/>
                </a:lnTo>
                <a:lnTo>
                  <a:pt x="36152" y="16373"/>
                </a:lnTo>
                <a:lnTo>
                  <a:pt x="36272" y="17210"/>
                </a:lnTo>
                <a:lnTo>
                  <a:pt x="36332" y="18106"/>
                </a:lnTo>
                <a:lnTo>
                  <a:pt x="36391" y="18943"/>
                </a:lnTo>
                <a:lnTo>
                  <a:pt x="36391" y="19779"/>
                </a:lnTo>
                <a:lnTo>
                  <a:pt x="36332" y="20676"/>
                </a:lnTo>
                <a:lnTo>
                  <a:pt x="36272" y="21512"/>
                </a:lnTo>
                <a:lnTo>
                  <a:pt x="36152" y="22349"/>
                </a:lnTo>
                <a:lnTo>
                  <a:pt x="36033" y="23185"/>
                </a:lnTo>
                <a:lnTo>
                  <a:pt x="35854" y="24022"/>
                </a:lnTo>
                <a:lnTo>
                  <a:pt x="35615" y="24858"/>
                </a:lnTo>
                <a:lnTo>
                  <a:pt x="35376" y="25695"/>
                </a:lnTo>
                <a:lnTo>
                  <a:pt x="35077" y="26532"/>
                </a:lnTo>
                <a:lnTo>
                  <a:pt x="34778" y="27308"/>
                </a:lnTo>
                <a:lnTo>
                  <a:pt x="34419" y="28085"/>
                </a:lnTo>
                <a:lnTo>
                  <a:pt x="34061" y="28862"/>
                </a:lnTo>
                <a:lnTo>
                  <a:pt x="33583" y="29579"/>
                </a:lnTo>
                <a:lnTo>
                  <a:pt x="33165" y="30296"/>
                </a:lnTo>
                <a:lnTo>
                  <a:pt x="32687" y="31013"/>
                </a:lnTo>
                <a:lnTo>
                  <a:pt x="32149" y="31671"/>
                </a:lnTo>
                <a:lnTo>
                  <a:pt x="31611" y="32268"/>
                </a:lnTo>
                <a:lnTo>
                  <a:pt x="31013" y="32866"/>
                </a:lnTo>
                <a:lnTo>
                  <a:pt x="30416" y="33463"/>
                </a:lnTo>
                <a:lnTo>
                  <a:pt x="29759" y="34001"/>
                </a:lnTo>
                <a:lnTo>
                  <a:pt x="29101" y="34479"/>
                </a:lnTo>
                <a:lnTo>
                  <a:pt x="28384" y="34957"/>
                </a:lnTo>
                <a:lnTo>
                  <a:pt x="27667" y="35375"/>
                </a:lnTo>
                <a:lnTo>
                  <a:pt x="26890" y="35734"/>
                </a:lnTo>
                <a:lnTo>
                  <a:pt x="26054" y="36092"/>
                </a:lnTo>
                <a:lnTo>
                  <a:pt x="25277" y="36331"/>
                </a:lnTo>
                <a:lnTo>
                  <a:pt x="24381" y="36571"/>
                </a:lnTo>
                <a:lnTo>
                  <a:pt x="23484" y="36810"/>
                </a:lnTo>
                <a:lnTo>
                  <a:pt x="22588" y="36929"/>
                </a:lnTo>
                <a:lnTo>
                  <a:pt x="21632" y="37049"/>
                </a:lnTo>
                <a:lnTo>
                  <a:pt x="20676" y="37108"/>
                </a:lnTo>
                <a:lnTo>
                  <a:pt x="19720" y="37168"/>
                </a:lnTo>
                <a:lnTo>
                  <a:pt x="18704" y="37108"/>
                </a:lnTo>
                <a:lnTo>
                  <a:pt x="17748" y="37049"/>
                </a:lnTo>
                <a:lnTo>
                  <a:pt x="16732" y="36989"/>
                </a:lnTo>
                <a:lnTo>
                  <a:pt x="15776" y="36869"/>
                </a:lnTo>
                <a:lnTo>
                  <a:pt x="14760" y="36690"/>
                </a:lnTo>
                <a:lnTo>
                  <a:pt x="13804" y="36451"/>
                </a:lnTo>
                <a:lnTo>
                  <a:pt x="12848" y="36212"/>
                </a:lnTo>
                <a:lnTo>
                  <a:pt x="11892" y="35913"/>
                </a:lnTo>
                <a:lnTo>
                  <a:pt x="10995" y="35555"/>
                </a:lnTo>
                <a:lnTo>
                  <a:pt x="10039" y="35136"/>
                </a:lnTo>
                <a:lnTo>
                  <a:pt x="9143" y="34718"/>
                </a:lnTo>
                <a:lnTo>
                  <a:pt x="8306" y="34300"/>
                </a:lnTo>
                <a:lnTo>
                  <a:pt x="7470" y="33762"/>
                </a:lnTo>
                <a:lnTo>
                  <a:pt x="6693" y="33224"/>
                </a:lnTo>
                <a:lnTo>
                  <a:pt x="5916" y="32686"/>
                </a:lnTo>
                <a:lnTo>
                  <a:pt x="5199" y="32089"/>
                </a:lnTo>
                <a:lnTo>
                  <a:pt x="4542" y="31432"/>
                </a:lnTo>
                <a:lnTo>
                  <a:pt x="3885" y="30714"/>
                </a:lnTo>
                <a:lnTo>
                  <a:pt x="3347" y="29997"/>
                </a:lnTo>
                <a:lnTo>
                  <a:pt x="2809" y="29221"/>
                </a:lnTo>
                <a:lnTo>
                  <a:pt x="2331" y="28384"/>
                </a:lnTo>
                <a:lnTo>
                  <a:pt x="1913" y="27547"/>
                </a:lnTo>
                <a:lnTo>
                  <a:pt x="1554" y="26711"/>
                </a:lnTo>
                <a:lnTo>
                  <a:pt x="1255" y="25755"/>
                </a:lnTo>
                <a:lnTo>
                  <a:pt x="1076" y="24799"/>
                </a:lnTo>
                <a:lnTo>
                  <a:pt x="956" y="23843"/>
                </a:lnTo>
                <a:lnTo>
                  <a:pt x="837" y="22767"/>
                </a:lnTo>
                <a:lnTo>
                  <a:pt x="837" y="21751"/>
                </a:lnTo>
                <a:lnTo>
                  <a:pt x="897" y="20735"/>
                </a:lnTo>
                <a:lnTo>
                  <a:pt x="1016" y="19660"/>
                </a:lnTo>
                <a:lnTo>
                  <a:pt x="1196" y="18644"/>
                </a:lnTo>
                <a:lnTo>
                  <a:pt x="1375" y="17628"/>
                </a:lnTo>
                <a:lnTo>
                  <a:pt x="1674" y="16553"/>
                </a:lnTo>
                <a:lnTo>
                  <a:pt x="1972" y="15596"/>
                </a:lnTo>
                <a:lnTo>
                  <a:pt x="2331" y="14581"/>
                </a:lnTo>
                <a:lnTo>
                  <a:pt x="2749" y="13625"/>
                </a:lnTo>
                <a:lnTo>
                  <a:pt x="3167" y="12668"/>
                </a:lnTo>
                <a:lnTo>
                  <a:pt x="3705" y="11712"/>
                </a:lnTo>
                <a:lnTo>
                  <a:pt x="4243" y="10816"/>
                </a:lnTo>
                <a:lnTo>
                  <a:pt x="4781" y="9920"/>
                </a:lnTo>
                <a:lnTo>
                  <a:pt x="5438" y="9083"/>
                </a:lnTo>
                <a:lnTo>
                  <a:pt x="6095" y="8306"/>
                </a:lnTo>
                <a:lnTo>
                  <a:pt x="6813" y="7529"/>
                </a:lnTo>
                <a:lnTo>
                  <a:pt x="7530" y="6812"/>
                </a:lnTo>
                <a:lnTo>
                  <a:pt x="8306" y="6155"/>
                </a:lnTo>
                <a:lnTo>
                  <a:pt x="9143" y="5558"/>
                </a:lnTo>
                <a:lnTo>
                  <a:pt x="9980" y="4960"/>
                </a:lnTo>
                <a:lnTo>
                  <a:pt x="10816" y="4422"/>
                </a:lnTo>
                <a:lnTo>
                  <a:pt x="11712" y="3944"/>
                </a:lnTo>
                <a:lnTo>
                  <a:pt x="12669" y="3526"/>
                </a:lnTo>
                <a:lnTo>
                  <a:pt x="13625" y="3108"/>
                </a:lnTo>
                <a:lnTo>
                  <a:pt x="14640" y="2809"/>
                </a:lnTo>
                <a:lnTo>
                  <a:pt x="15656" y="2510"/>
                </a:lnTo>
                <a:lnTo>
                  <a:pt x="16672" y="2271"/>
                </a:lnTo>
                <a:lnTo>
                  <a:pt x="17748" y="2092"/>
                </a:lnTo>
                <a:lnTo>
                  <a:pt x="19959" y="1972"/>
                </a:lnTo>
                <a:lnTo>
                  <a:pt x="21273" y="1912"/>
                </a:lnTo>
                <a:lnTo>
                  <a:pt x="21751" y="1853"/>
                </a:lnTo>
                <a:lnTo>
                  <a:pt x="21871" y="1793"/>
                </a:lnTo>
                <a:lnTo>
                  <a:pt x="21871" y="1673"/>
                </a:lnTo>
                <a:lnTo>
                  <a:pt x="21811" y="1614"/>
                </a:lnTo>
                <a:lnTo>
                  <a:pt x="21453" y="1554"/>
                </a:lnTo>
                <a:lnTo>
                  <a:pt x="20915" y="1494"/>
                </a:lnTo>
                <a:lnTo>
                  <a:pt x="20198" y="1494"/>
                </a:lnTo>
                <a:lnTo>
                  <a:pt x="19301" y="1554"/>
                </a:lnTo>
                <a:lnTo>
                  <a:pt x="18286" y="1614"/>
                </a:lnTo>
                <a:lnTo>
                  <a:pt x="17150" y="1793"/>
                </a:lnTo>
                <a:lnTo>
                  <a:pt x="15955" y="2032"/>
                </a:lnTo>
                <a:lnTo>
                  <a:pt x="14700" y="2331"/>
                </a:lnTo>
                <a:lnTo>
                  <a:pt x="13386" y="2689"/>
                </a:lnTo>
                <a:lnTo>
                  <a:pt x="12071" y="3167"/>
                </a:lnTo>
                <a:lnTo>
                  <a:pt x="10816" y="3705"/>
                </a:lnTo>
                <a:lnTo>
                  <a:pt x="9561" y="4303"/>
                </a:lnTo>
                <a:lnTo>
                  <a:pt x="8426" y="5080"/>
                </a:lnTo>
                <a:lnTo>
                  <a:pt x="7888" y="5438"/>
                </a:lnTo>
                <a:lnTo>
                  <a:pt x="7350" y="5856"/>
                </a:lnTo>
                <a:lnTo>
                  <a:pt x="6872" y="6334"/>
                </a:lnTo>
                <a:lnTo>
                  <a:pt x="6454" y="6812"/>
                </a:lnTo>
                <a:lnTo>
                  <a:pt x="5677" y="7768"/>
                </a:lnTo>
                <a:lnTo>
                  <a:pt x="4900" y="8725"/>
                </a:lnTo>
                <a:lnTo>
                  <a:pt x="4243" y="9800"/>
                </a:lnTo>
                <a:lnTo>
                  <a:pt x="3526" y="10816"/>
                </a:lnTo>
                <a:lnTo>
                  <a:pt x="2928" y="11951"/>
                </a:lnTo>
                <a:lnTo>
                  <a:pt x="2331" y="13087"/>
                </a:lnTo>
                <a:lnTo>
                  <a:pt x="1793" y="14222"/>
                </a:lnTo>
                <a:lnTo>
                  <a:pt x="1315" y="15417"/>
                </a:lnTo>
                <a:lnTo>
                  <a:pt x="956" y="16612"/>
                </a:lnTo>
                <a:lnTo>
                  <a:pt x="598" y="17867"/>
                </a:lnTo>
                <a:lnTo>
                  <a:pt x="299" y="19062"/>
                </a:lnTo>
                <a:lnTo>
                  <a:pt x="120" y="20317"/>
                </a:lnTo>
                <a:lnTo>
                  <a:pt x="0" y="21512"/>
                </a:lnTo>
                <a:lnTo>
                  <a:pt x="0" y="22767"/>
                </a:lnTo>
                <a:lnTo>
                  <a:pt x="0" y="23962"/>
                </a:lnTo>
                <a:lnTo>
                  <a:pt x="180" y="25217"/>
                </a:lnTo>
                <a:lnTo>
                  <a:pt x="419" y="26412"/>
                </a:lnTo>
                <a:lnTo>
                  <a:pt x="777" y="27607"/>
                </a:lnTo>
                <a:lnTo>
                  <a:pt x="1255" y="28743"/>
                </a:lnTo>
                <a:lnTo>
                  <a:pt x="1853" y="29758"/>
                </a:lnTo>
                <a:lnTo>
                  <a:pt x="2510" y="30774"/>
                </a:lnTo>
                <a:lnTo>
                  <a:pt x="3227" y="31730"/>
                </a:lnTo>
                <a:lnTo>
                  <a:pt x="4064" y="32627"/>
                </a:lnTo>
                <a:lnTo>
                  <a:pt x="4900" y="33403"/>
                </a:lnTo>
                <a:lnTo>
                  <a:pt x="5856" y="34180"/>
                </a:lnTo>
                <a:lnTo>
                  <a:pt x="6872" y="34897"/>
                </a:lnTo>
                <a:lnTo>
                  <a:pt x="7948" y="35555"/>
                </a:lnTo>
                <a:lnTo>
                  <a:pt x="9083" y="36092"/>
                </a:lnTo>
                <a:lnTo>
                  <a:pt x="10219" y="36630"/>
                </a:lnTo>
                <a:lnTo>
                  <a:pt x="11414" y="37049"/>
                </a:lnTo>
                <a:lnTo>
                  <a:pt x="12609" y="37407"/>
                </a:lnTo>
                <a:lnTo>
                  <a:pt x="13864" y="37766"/>
                </a:lnTo>
                <a:lnTo>
                  <a:pt x="15119" y="38005"/>
                </a:lnTo>
                <a:lnTo>
                  <a:pt x="16433" y="38184"/>
                </a:lnTo>
                <a:lnTo>
                  <a:pt x="17688" y="38303"/>
                </a:lnTo>
                <a:lnTo>
                  <a:pt x="20257" y="38303"/>
                </a:lnTo>
                <a:lnTo>
                  <a:pt x="21512" y="38184"/>
                </a:lnTo>
                <a:lnTo>
                  <a:pt x="22767" y="38064"/>
                </a:lnTo>
                <a:lnTo>
                  <a:pt x="24022" y="37825"/>
                </a:lnTo>
                <a:lnTo>
                  <a:pt x="25217" y="37467"/>
                </a:lnTo>
                <a:lnTo>
                  <a:pt x="26353" y="37108"/>
                </a:lnTo>
                <a:lnTo>
                  <a:pt x="27488" y="36630"/>
                </a:lnTo>
                <a:lnTo>
                  <a:pt x="28563" y="36092"/>
                </a:lnTo>
                <a:lnTo>
                  <a:pt x="29579" y="35495"/>
                </a:lnTo>
                <a:lnTo>
                  <a:pt x="30595" y="34838"/>
                </a:lnTo>
                <a:lnTo>
                  <a:pt x="31491" y="34061"/>
                </a:lnTo>
                <a:lnTo>
                  <a:pt x="32328" y="33224"/>
                </a:lnTo>
                <a:lnTo>
                  <a:pt x="33165" y="32268"/>
                </a:lnTo>
                <a:lnTo>
                  <a:pt x="33882" y="31252"/>
                </a:lnTo>
                <a:lnTo>
                  <a:pt x="34599" y="30177"/>
                </a:lnTo>
                <a:lnTo>
                  <a:pt x="35196" y="29041"/>
                </a:lnTo>
                <a:lnTo>
                  <a:pt x="35734" y="27906"/>
                </a:lnTo>
                <a:lnTo>
                  <a:pt x="36212" y="26711"/>
                </a:lnTo>
                <a:lnTo>
                  <a:pt x="36630" y="25516"/>
                </a:lnTo>
                <a:lnTo>
                  <a:pt x="36929" y="24261"/>
                </a:lnTo>
                <a:lnTo>
                  <a:pt x="37168" y="23006"/>
                </a:lnTo>
                <a:lnTo>
                  <a:pt x="37347" y="21751"/>
                </a:lnTo>
                <a:lnTo>
                  <a:pt x="37467" y="20496"/>
                </a:lnTo>
                <a:lnTo>
                  <a:pt x="37467" y="19241"/>
                </a:lnTo>
                <a:lnTo>
                  <a:pt x="37407" y="17927"/>
                </a:lnTo>
                <a:lnTo>
                  <a:pt x="37288" y="16672"/>
                </a:lnTo>
                <a:lnTo>
                  <a:pt x="37108" y="15417"/>
                </a:lnTo>
                <a:lnTo>
                  <a:pt x="36810" y="14162"/>
                </a:lnTo>
                <a:lnTo>
                  <a:pt x="36571" y="13385"/>
                </a:lnTo>
                <a:lnTo>
                  <a:pt x="36272" y="12609"/>
                </a:lnTo>
                <a:lnTo>
                  <a:pt x="35973" y="11832"/>
                </a:lnTo>
                <a:lnTo>
                  <a:pt x="35615" y="11055"/>
                </a:lnTo>
                <a:lnTo>
                  <a:pt x="35256" y="10338"/>
                </a:lnTo>
                <a:lnTo>
                  <a:pt x="34898" y="9621"/>
                </a:lnTo>
                <a:lnTo>
                  <a:pt x="34001" y="8187"/>
                </a:lnTo>
                <a:lnTo>
                  <a:pt x="32985" y="6872"/>
                </a:lnTo>
                <a:lnTo>
                  <a:pt x="31850" y="5677"/>
                </a:lnTo>
                <a:lnTo>
                  <a:pt x="30655" y="4542"/>
                </a:lnTo>
                <a:lnTo>
                  <a:pt x="29340" y="3526"/>
                </a:lnTo>
                <a:lnTo>
                  <a:pt x="28085" y="2630"/>
                </a:lnTo>
                <a:lnTo>
                  <a:pt x="26771" y="1912"/>
                </a:lnTo>
                <a:lnTo>
                  <a:pt x="25396" y="1255"/>
                </a:lnTo>
                <a:lnTo>
                  <a:pt x="23962" y="717"/>
                </a:lnTo>
                <a:lnTo>
                  <a:pt x="22648" y="299"/>
                </a:lnTo>
                <a:lnTo>
                  <a:pt x="2133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13"/>
          <p:cNvSpPr/>
          <p:nvPr/>
        </p:nvSpPr>
        <p:spPr>
          <a:xfrm rot="-548659">
            <a:off x="11500941" y="5384373"/>
            <a:ext cx="1021139" cy="764681"/>
          </a:xfrm>
          <a:custGeom>
            <a:avLst/>
            <a:gdLst/>
            <a:ahLst/>
            <a:cxnLst/>
            <a:rect l="l" t="t" r="r" b="b"/>
            <a:pathLst>
              <a:path w="38304" h="28684" extrusionOk="0">
                <a:moveTo>
                  <a:pt x="33404" y="2690"/>
                </a:moveTo>
                <a:lnTo>
                  <a:pt x="34061" y="5200"/>
                </a:lnTo>
                <a:lnTo>
                  <a:pt x="34778" y="7769"/>
                </a:lnTo>
                <a:lnTo>
                  <a:pt x="35017" y="9084"/>
                </a:lnTo>
                <a:lnTo>
                  <a:pt x="35256" y="10398"/>
                </a:lnTo>
                <a:lnTo>
                  <a:pt x="35316" y="11713"/>
                </a:lnTo>
                <a:lnTo>
                  <a:pt x="35316" y="12370"/>
                </a:lnTo>
                <a:lnTo>
                  <a:pt x="35316" y="12968"/>
                </a:lnTo>
                <a:lnTo>
                  <a:pt x="33344" y="12251"/>
                </a:lnTo>
                <a:lnTo>
                  <a:pt x="31313" y="11593"/>
                </a:lnTo>
                <a:lnTo>
                  <a:pt x="29281" y="10996"/>
                </a:lnTo>
                <a:lnTo>
                  <a:pt x="27249" y="10458"/>
                </a:lnTo>
                <a:lnTo>
                  <a:pt x="25277" y="9861"/>
                </a:lnTo>
                <a:lnTo>
                  <a:pt x="23186" y="9323"/>
                </a:lnTo>
                <a:lnTo>
                  <a:pt x="22170" y="9084"/>
                </a:lnTo>
                <a:lnTo>
                  <a:pt x="21094" y="8904"/>
                </a:lnTo>
                <a:lnTo>
                  <a:pt x="20079" y="8785"/>
                </a:lnTo>
                <a:lnTo>
                  <a:pt x="19063" y="8665"/>
                </a:lnTo>
                <a:lnTo>
                  <a:pt x="26233" y="5678"/>
                </a:lnTo>
                <a:lnTo>
                  <a:pt x="33404" y="2690"/>
                </a:lnTo>
                <a:close/>
                <a:moveTo>
                  <a:pt x="17330" y="9442"/>
                </a:moveTo>
                <a:lnTo>
                  <a:pt x="17330" y="9502"/>
                </a:lnTo>
                <a:lnTo>
                  <a:pt x="17270" y="9622"/>
                </a:lnTo>
                <a:lnTo>
                  <a:pt x="17091" y="9980"/>
                </a:lnTo>
                <a:lnTo>
                  <a:pt x="16493" y="10936"/>
                </a:lnTo>
                <a:lnTo>
                  <a:pt x="15358" y="12490"/>
                </a:lnTo>
                <a:lnTo>
                  <a:pt x="14223" y="14342"/>
                </a:lnTo>
                <a:lnTo>
                  <a:pt x="13147" y="16195"/>
                </a:lnTo>
                <a:lnTo>
                  <a:pt x="10996" y="19959"/>
                </a:lnTo>
                <a:lnTo>
                  <a:pt x="10697" y="20676"/>
                </a:lnTo>
                <a:lnTo>
                  <a:pt x="10338" y="21513"/>
                </a:lnTo>
                <a:lnTo>
                  <a:pt x="9920" y="22349"/>
                </a:lnTo>
                <a:lnTo>
                  <a:pt x="9741" y="22708"/>
                </a:lnTo>
                <a:lnTo>
                  <a:pt x="9502" y="22947"/>
                </a:lnTo>
                <a:lnTo>
                  <a:pt x="9263" y="23126"/>
                </a:lnTo>
                <a:lnTo>
                  <a:pt x="8964" y="23186"/>
                </a:lnTo>
                <a:lnTo>
                  <a:pt x="8665" y="23186"/>
                </a:lnTo>
                <a:lnTo>
                  <a:pt x="8367" y="23126"/>
                </a:lnTo>
                <a:lnTo>
                  <a:pt x="8068" y="23007"/>
                </a:lnTo>
                <a:lnTo>
                  <a:pt x="7709" y="22827"/>
                </a:lnTo>
                <a:lnTo>
                  <a:pt x="6992" y="22349"/>
                </a:lnTo>
                <a:lnTo>
                  <a:pt x="6275" y="21812"/>
                </a:lnTo>
                <a:lnTo>
                  <a:pt x="5618" y="21274"/>
                </a:lnTo>
                <a:lnTo>
                  <a:pt x="4602" y="20318"/>
                </a:lnTo>
                <a:lnTo>
                  <a:pt x="3945" y="19660"/>
                </a:lnTo>
                <a:lnTo>
                  <a:pt x="3347" y="19003"/>
                </a:lnTo>
                <a:lnTo>
                  <a:pt x="2750" y="18286"/>
                </a:lnTo>
                <a:lnTo>
                  <a:pt x="2272" y="17509"/>
                </a:lnTo>
                <a:lnTo>
                  <a:pt x="2032" y="17031"/>
                </a:lnTo>
                <a:lnTo>
                  <a:pt x="1913" y="16673"/>
                </a:lnTo>
                <a:lnTo>
                  <a:pt x="1853" y="16493"/>
                </a:lnTo>
                <a:lnTo>
                  <a:pt x="1913" y="16314"/>
                </a:lnTo>
                <a:lnTo>
                  <a:pt x="1973" y="16195"/>
                </a:lnTo>
                <a:lnTo>
                  <a:pt x="2092" y="16015"/>
                </a:lnTo>
                <a:lnTo>
                  <a:pt x="2331" y="15836"/>
                </a:lnTo>
                <a:lnTo>
                  <a:pt x="2570" y="15657"/>
                </a:lnTo>
                <a:lnTo>
                  <a:pt x="3228" y="15418"/>
                </a:lnTo>
                <a:lnTo>
                  <a:pt x="4542" y="14999"/>
                </a:lnTo>
                <a:lnTo>
                  <a:pt x="17330" y="9442"/>
                </a:lnTo>
                <a:close/>
                <a:moveTo>
                  <a:pt x="18107" y="9263"/>
                </a:moveTo>
                <a:lnTo>
                  <a:pt x="18286" y="9323"/>
                </a:lnTo>
                <a:lnTo>
                  <a:pt x="18824" y="9382"/>
                </a:lnTo>
                <a:lnTo>
                  <a:pt x="20437" y="9622"/>
                </a:lnTo>
                <a:lnTo>
                  <a:pt x="21991" y="9920"/>
                </a:lnTo>
                <a:lnTo>
                  <a:pt x="23724" y="10219"/>
                </a:lnTo>
                <a:lnTo>
                  <a:pt x="25516" y="10637"/>
                </a:lnTo>
                <a:lnTo>
                  <a:pt x="27249" y="11115"/>
                </a:lnTo>
                <a:lnTo>
                  <a:pt x="28922" y="11593"/>
                </a:lnTo>
                <a:lnTo>
                  <a:pt x="32388" y="12669"/>
                </a:lnTo>
                <a:lnTo>
                  <a:pt x="33046" y="12908"/>
                </a:lnTo>
                <a:lnTo>
                  <a:pt x="33822" y="13267"/>
                </a:lnTo>
                <a:lnTo>
                  <a:pt x="34599" y="13446"/>
                </a:lnTo>
                <a:lnTo>
                  <a:pt x="34958" y="13506"/>
                </a:lnTo>
                <a:lnTo>
                  <a:pt x="35256" y="13506"/>
                </a:lnTo>
                <a:lnTo>
                  <a:pt x="35137" y="14043"/>
                </a:lnTo>
                <a:lnTo>
                  <a:pt x="34958" y="14641"/>
                </a:lnTo>
                <a:lnTo>
                  <a:pt x="34539" y="15776"/>
                </a:lnTo>
                <a:lnTo>
                  <a:pt x="34061" y="16852"/>
                </a:lnTo>
                <a:lnTo>
                  <a:pt x="33404" y="17868"/>
                </a:lnTo>
                <a:lnTo>
                  <a:pt x="32687" y="18884"/>
                </a:lnTo>
                <a:lnTo>
                  <a:pt x="31850" y="19780"/>
                </a:lnTo>
                <a:lnTo>
                  <a:pt x="30954" y="20676"/>
                </a:lnTo>
                <a:lnTo>
                  <a:pt x="29938" y="21453"/>
                </a:lnTo>
                <a:lnTo>
                  <a:pt x="28922" y="22230"/>
                </a:lnTo>
                <a:lnTo>
                  <a:pt x="27847" y="22887"/>
                </a:lnTo>
                <a:lnTo>
                  <a:pt x="26711" y="23544"/>
                </a:lnTo>
                <a:lnTo>
                  <a:pt x="25576" y="24082"/>
                </a:lnTo>
                <a:lnTo>
                  <a:pt x="24441" y="24501"/>
                </a:lnTo>
                <a:lnTo>
                  <a:pt x="23305" y="24919"/>
                </a:lnTo>
                <a:lnTo>
                  <a:pt x="22170" y="25218"/>
                </a:lnTo>
                <a:lnTo>
                  <a:pt x="21035" y="25457"/>
                </a:lnTo>
                <a:lnTo>
                  <a:pt x="21035" y="25457"/>
                </a:lnTo>
                <a:lnTo>
                  <a:pt x="21094" y="25277"/>
                </a:lnTo>
                <a:lnTo>
                  <a:pt x="21035" y="25098"/>
                </a:lnTo>
                <a:lnTo>
                  <a:pt x="20915" y="24979"/>
                </a:lnTo>
                <a:lnTo>
                  <a:pt x="20796" y="25038"/>
                </a:lnTo>
                <a:lnTo>
                  <a:pt x="20736" y="25038"/>
                </a:lnTo>
                <a:lnTo>
                  <a:pt x="20796" y="24919"/>
                </a:lnTo>
                <a:lnTo>
                  <a:pt x="20796" y="24680"/>
                </a:lnTo>
                <a:lnTo>
                  <a:pt x="20736" y="23963"/>
                </a:lnTo>
                <a:lnTo>
                  <a:pt x="20497" y="22887"/>
                </a:lnTo>
                <a:lnTo>
                  <a:pt x="20198" y="21752"/>
                </a:lnTo>
                <a:lnTo>
                  <a:pt x="19541" y="19421"/>
                </a:lnTo>
                <a:lnTo>
                  <a:pt x="19123" y="18107"/>
                </a:lnTo>
                <a:lnTo>
                  <a:pt x="18704" y="16195"/>
                </a:lnTo>
                <a:lnTo>
                  <a:pt x="18346" y="14282"/>
                </a:lnTo>
                <a:lnTo>
                  <a:pt x="18107" y="12370"/>
                </a:lnTo>
                <a:lnTo>
                  <a:pt x="17987" y="10458"/>
                </a:lnTo>
                <a:lnTo>
                  <a:pt x="19003" y="11713"/>
                </a:lnTo>
                <a:lnTo>
                  <a:pt x="20138" y="13028"/>
                </a:lnTo>
                <a:lnTo>
                  <a:pt x="21274" y="14223"/>
                </a:lnTo>
                <a:lnTo>
                  <a:pt x="22529" y="15418"/>
                </a:lnTo>
                <a:lnTo>
                  <a:pt x="23783" y="16613"/>
                </a:lnTo>
                <a:lnTo>
                  <a:pt x="25038" y="17688"/>
                </a:lnTo>
                <a:lnTo>
                  <a:pt x="26353" y="18764"/>
                </a:lnTo>
                <a:lnTo>
                  <a:pt x="27668" y="19840"/>
                </a:lnTo>
                <a:lnTo>
                  <a:pt x="28146" y="20198"/>
                </a:lnTo>
                <a:lnTo>
                  <a:pt x="28803" y="20736"/>
                </a:lnTo>
                <a:lnTo>
                  <a:pt x="29161" y="20915"/>
                </a:lnTo>
                <a:lnTo>
                  <a:pt x="29520" y="21095"/>
                </a:lnTo>
                <a:lnTo>
                  <a:pt x="29819" y="21095"/>
                </a:lnTo>
                <a:lnTo>
                  <a:pt x="29938" y="21035"/>
                </a:lnTo>
                <a:lnTo>
                  <a:pt x="29998" y="20975"/>
                </a:lnTo>
                <a:lnTo>
                  <a:pt x="30058" y="20855"/>
                </a:lnTo>
                <a:lnTo>
                  <a:pt x="30058" y="20736"/>
                </a:lnTo>
                <a:lnTo>
                  <a:pt x="29998" y="20437"/>
                </a:lnTo>
                <a:lnTo>
                  <a:pt x="29759" y="20198"/>
                </a:lnTo>
                <a:lnTo>
                  <a:pt x="29460" y="19899"/>
                </a:lnTo>
                <a:lnTo>
                  <a:pt x="28743" y="19421"/>
                </a:lnTo>
                <a:lnTo>
                  <a:pt x="28265" y="19123"/>
                </a:lnTo>
                <a:lnTo>
                  <a:pt x="26950" y="18107"/>
                </a:lnTo>
                <a:lnTo>
                  <a:pt x="25636" y="17091"/>
                </a:lnTo>
                <a:lnTo>
                  <a:pt x="24321" y="16015"/>
                </a:lnTo>
                <a:lnTo>
                  <a:pt x="23066" y="14880"/>
                </a:lnTo>
                <a:lnTo>
                  <a:pt x="21871" y="13745"/>
                </a:lnTo>
                <a:lnTo>
                  <a:pt x="20676" y="12550"/>
                </a:lnTo>
                <a:lnTo>
                  <a:pt x="19481" y="11295"/>
                </a:lnTo>
                <a:lnTo>
                  <a:pt x="18943" y="10697"/>
                </a:lnTo>
                <a:lnTo>
                  <a:pt x="18465" y="10040"/>
                </a:lnTo>
                <a:lnTo>
                  <a:pt x="18047" y="9502"/>
                </a:lnTo>
                <a:lnTo>
                  <a:pt x="17987" y="9382"/>
                </a:lnTo>
                <a:lnTo>
                  <a:pt x="17987" y="9263"/>
                </a:lnTo>
                <a:close/>
                <a:moveTo>
                  <a:pt x="17509" y="9861"/>
                </a:moveTo>
                <a:lnTo>
                  <a:pt x="17390" y="10876"/>
                </a:lnTo>
                <a:lnTo>
                  <a:pt x="17390" y="11832"/>
                </a:lnTo>
                <a:lnTo>
                  <a:pt x="17390" y="12848"/>
                </a:lnTo>
                <a:lnTo>
                  <a:pt x="17509" y="13804"/>
                </a:lnTo>
                <a:lnTo>
                  <a:pt x="17629" y="14820"/>
                </a:lnTo>
                <a:lnTo>
                  <a:pt x="17808" y="15776"/>
                </a:lnTo>
                <a:lnTo>
                  <a:pt x="18286" y="17748"/>
                </a:lnTo>
                <a:lnTo>
                  <a:pt x="19302" y="21692"/>
                </a:lnTo>
                <a:lnTo>
                  <a:pt x="19780" y="23604"/>
                </a:lnTo>
                <a:lnTo>
                  <a:pt x="19959" y="24620"/>
                </a:lnTo>
                <a:lnTo>
                  <a:pt x="20138" y="25576"/>
                </a:lnTo>
                <a:lnTo>
                  <a:pt x="18764" y="25696"/>
                </a:lnTo>
                <a:lnTo>
                  <a:pt x="17449" y="25696"/>
                </a:lnTo>
                <a:lnTo>
                  <a:pt x="16135" y="25576"/>
                </a:lnTo>
                <a:lnTo>
                  <a:pt x="14820" y="25457"/>
                </a:lnTo>
                <a:lnTo>
                  <a:pt x="13506" y="25158"/>
                </a:lnTo>
                <a:lnTo>
                  <a:pt x="12191" y="24799"/>
                </a:lnTo>
                <a:lnTo>
                  <a:pt x="10936" y="24321"/>
                </a:lnTo>
                <a:lnTo>
                  <a:pt x="9741" y="23843"/>
                </a:lnTo>
                <a:lnTo>
                  <a:pt x="9980" y="23544"/>
                </a:lnTo>
                <a:lnTo>
                  <a:pt x="10219" y="23186"/>
                </a:lnTo>
                <a:lnTo>
                  <a:pt x="10637" y="22409"/>
                </a:lnTo>
                <a:lnTo>
                  <a:pt x="10996" y="21573"/>
                </a:lnTo>
                <a:lnTo>
                  <a:pt x="11354" y="20855"/>
                </a:lnTo>
                <a:lnTo>
                  <a:pt x="13386" y="17031"/>
                </a:lnTo>
                <a:lnTo>
                  <a:pt x="15418" y="13446"/>
                </a:lnTo>
                <a:lnTo>
                  <a:pt x="17509" y="9861"/>
                </a:lnTo>
                <a:close/>
                <a:moveTo>
                  <a:pt x="35256" y="1973"/>
                </a:moveTo>
                <a:lnTo>
                  <a:pt x="35735" y="3228"/>
                </a:lnTo>
                <a:lnTo>
                  <a:pt x="36213" y="4542"/>
                </a:lnTo>
                <a:lnTo>
                  <a:pt x="36631" y="5857"/>
                </a:lnTo>
                <a:lnTo>
                  <a:pt x="36989" y="7231"/>
                </a:lnTo>
                <a:lnTo>
                  <a:pt x="37228" y="8546"/>
                </a:lnTo>
                <a:lnTo>
                  <a:pt x="37408" y="9920"/>
                </a:lnTo>
                <a:lnTo>
                  <a:pt x="37467" y="11295"/>
                </a:lnTo>
                <a:lnTo>
                  <a:pt x="37348" y="12729"/>
                </a:lnTo>
                <a:lnTo>
                  <a:pt x="37288" y="13386"/>
                </a:lnTo>
                <a:lnTo>
                  <a:pt x="37169" y="14043"/>
                </a:lnTo>
                <a:lnTo>
                  <a:pt x="36989" y="14760"/>
                </a:lnTo>
                <a:lnTo>
                  <a:pt x="36750" y="15418"/>
                </a:lnTo>
                <a:lnTo>
                  <a:pt x="36511" y="16075"/>
                </a:lnTo>
                <a:lnTo>
                  <a:pt x="36213" y="16732"/>
                </a:lnTo>
                <a:lnTo>
                  <a:pt x="35495" y="17987"/>
                </a:lnTo>
                <a:lnTo>
                  <a:pt x="34659" y="19182"/>
                </a:lnTo>
                <a:lnTo>
                  <a:pt x="33763" y="20377"/>
                </a:lnTo>
                <a:lnTo>
                  <a:pt x="32687" y="21453"/>
                </a:lnTo>
                <a:lnTo>
                  <a:pt x="31611" y="22469"/>
                </a:lnTo>
                <a:lnTo>
                  <a:pt x="30416" y="23425"/>
                </a:lnTo>
                <a:lnTo>
                  <a:pt x="29161" y="24321"/>
                </a:lnTo>
                <a:lnTo>
                  <a:pt x="27847" y="25098"/>
                </a:lnTo>
                <a:lnTo>
                  <a:pt x="26532" y="25815"/>
                </a:lnTo>
                <a:lnTo>
                  <a:pt x="25158" y="26413"/>
                </a:lnTo>
                <a:lnTo>
                  <a:pt x="23843" y="26891"/>
                </a:lnTo>
                <a:lnTo>
                  <a:pt x="22469" y="27309"/>
                </a:lnTo>
                <a:lnTo>
                  <a:pt x="21154" y="27548"/>
                </a:lnTo>
                <a:lnTo>
                  <a:pt x="20437" y="27668"/>
                </a:lnTo>
                <a:lnTo>
                  <a:pt x="19660" y="27727"/>
                </a:lnTo>
                <a:lnTo>
                  <a:pt x="18107" y="27727"/>
                </a:lnTo>
                <a:lnTo>
                  <a:pt x="16553" y="27548"/>
                </a:lnTo>
                <a:lnTo>
                  <a:pt x="14999" y="27309"/>
                </a:lnTo>
                <a:lnTo>
                  <a:pt x="13506" y="26951"/>
                </a:lnTo>
                <a:lnTo>
                  <a:pt x="12012" y="26472"/>
                </a:lnTo>
                <a:lnTo>
                  <a:pt x="10578" y="25994"/>
                </a:lnTo>
                <a:lnTo>
                  <a:pt x="9143" y="25397"/>
                </a:lnTo>
                <a:lnTo>
                  <a:pt x="8367" y="25038"/>
                </a:lnTo>
                <a:lnTo>
                  <a:pt x="7650" y="24680"/>
                </a:lnTo>
                <a:lnTo>
                  <a:pt x="6932" y="24262"/>
                </a:lnTo>
                <a:lnTo>
                  <a:pt x="6335" y="23843"/>
                </a:lnTo>
                <a:lnTo>
                  <a:pt x="5678" y="23365"/>
                </a:lnTo>
                <a:lnTo>
                  <a:pt x="5140" y="22827"/>
                </a:lnTo>
                <a:lnTo>
                  <a:pt x="4602" y="22290"/>
                </a:lnTo>
                <a:lnTo>
                  <a:pt x="4064" y="21752"/>
                </a:lnTo>
                <a:lnTo>
                  <a:pt x="3108" y="20557"/>
                </a:lnTo>
                <a:lnTo>
                  <a:pt x="2272" y="19302"/>
                </a:lnTo>
                <a:lnTo>
                  <a:pt x="1435" y="17927"/>
                </a:lnTo>
                <a:lnTo>
                  <a:pt x="658" y="16434"/>
                </a:lnTo>
                <a:lnTo>
                  <a:pt x="957" y="16374"/>
                </a:lnTo>
                <a:lnTo>
                  <a:pt x="1136" y="16434"/>
                </a:lnTo>
                <a:lnTo>
                  <a:pt x="1256" y="16434"/>
                </a:lnTo>
                <a:lnTo>
                  <a:pt x="1315" y="16553"/>
                </a:lnTo>
                <a:lnTo>
                  <a:pt x="1435" y="16912"/>
                </a:lnTo>
                <a:lnTo>
                  <a:pt x="1554" y="17449"/>
                </a:lnTo>
                <a:lnTo>
                  <a:pt x="1734" y="17808"/>
                </a:lnTo>
                <a:lnTo>
                  <a:pt x="1973" y="18226"/>
                </a:lnTo>
                <a:lnTo>
                  <a:pt x="2511" y="18943"/>
                </a:lnTo>
                <a:lnTo>
                  <a:pt x="3048" y="19660"/>
                </a:lnTo>
                <a:lnTo>
                  <a:pt x="3646" y="20377"/>
                </a:lnTo>
                <a:lnTo>
                  <a:pt x="4303" y="20975"/>
                </a:lnTo>
                <a:lnTo>
                  <a:pt x="4961" y="21632"/>
                </a:lnTo>
                <a:lnTo>
                  <a:pt x="5678" y="22230"/>
                </a:lnTo>
                <a:lnTo>
                  <a:pt x="6395" y="22827"/>
                </a:lnTo>
                <a:lnTo>
                  <a:pt x="7231" y="23365"/>
                </a:lnTo>
                <a:lnTo>
                  <a:pt x="8008" y="23903"/>
                </a:lnTo>
                <a:lnTo>
                  <a:pt x="8845" y="24381"/>
                </a:lnTo>
                <a:lnTo>
                  <a:pt x="9681" y="24799"/>
                </a:lnTo>
                <a:lnTo>
                  <a:pt x="10578" y="25158"/>
                </a:lnTo>
                <a:lnTo>
                  <a:pt x="11414" y="25516"/>
                </a:lnTo>
                <a:lnTo>
                  <a:pt x="12310" y="25815"/>
                </a:lnTo>
                <a:lnTo>
                  <a:pt x="13147" y="26054"/>
                </a:lnTo>
                <a:lnTo>
                  <a:pt x="13984" y="26233"/>
                </a:lnTo>
                <a:lnTo>
                  <a:pt x="14820" y="26413"/>
                </a:lnTo>
                <a:lnTo>
                  <a:pt x="15716" y="26532"/>
                </a:lnTo>
                <a:lnTo>
                  <a:pt x="16553" y="26592"/>
                </a:lnTo>
                <a:lnTo>
                  <a:pt x="17449" y="26652"/>
                </a:lnTo>
                <a:lnTo>
                  <a:pt x="18346" y="26652"/>
                </a:lnTo>
                <a:lnTo>
                  <a:pt x="19182" y="26592"/>
                </a:lnTo>
                <a:lnTo>
                  <a:pt x="20079" y="26532"/>
                </a:lnTo>
                <a:lnTo>
                  <a:pt x="20915" y="26413"/>
                </a:lnTo>
                <a:lnTo>
                  <a:pt x="21812" y="26233"/>
                </a:lnTo>
                <a:lnTo>
                  <a:pt x="22648" y="26054"/>
                </a:lnTo>
                <a:lnTo>
                  <a:pt x="23485" y="25815"/>
                </a:lnTo>
                <a:lnTo>
                  <a:pt x="24321" y="25516"/>
                </a:lnTo>
                <a:lnTo>
                  <a:pt x="25158" y="25218"/>
                </a:lnTo>
                <a:lnTo>
                  <a:pt x="26592" y="24620"/>
                </a:lnTo>
                <a:lnTo>
                  <a:pt x="28026" y="23843"/>
                </a:lnTo>
                <a:lnTo>
                  <a:pt x="29341" y="22947"/>
                </a:lnTo>
                <a:lnTo>
                  <a:pt x="30596" y="21991"/>
                </a:lnTo>
                <a:lnTo>
                  <a:pt x="31791" y="20975"/>
                </a:lnTo>
                <a:lnTo>
                  <a:pt x="32328" y="20377"/>
                </a:lnTo>
                <a:lnTo>
                  <a:pt x="32866" y="19780"/>
                </a:lnTo>
                <a:lnTo>
                  <a:pt x="33344" y="19182"/>
                </a:lnTo>
                <a:lnTo>
                  <a:pt x="33822" y="18525"/>
                </a:lnTo>
                <a:lnTo>
                  <a:pt x="34241" y="17868"/>
                </a:lnTo>
                <a:lnTo>
                  <a:pt x="34659" y="17151"/>
                </a:lnTo>
                <a:lnTo>
                  <a:pt x="35077" y="16314"/>
                </a:lnTo>
                <a:lnTo>
                  <a:pt x="35436" y="15478"/>
                </a:lnTo>
                <a:lnTo>
                  <a:pt x="35675" y="14581"/>
                </a:lnTo>
                <a:lnTo>
                  <a:pt x="35914" y="13745"/>
                </a:lnTo>
                <a:lnTo>
                  <a:pt x="36033" y="12848"/>
                </a:lnTo>
                <a:lnTo>
                  <a:pt x="36033" y="11892"/>
                </a:lnTo>
                <a:lnTo>
                  <a:pt x="36033" y="10996"/>
                </a:lnTo>
                <a:lnTo>
                  <a:pt x="35914" y="10040"/>
                </a:lnTo>
                <a:lnTo>
                  <a:pt x="35735" y="8904"/>
                </a:lnTo>
                <a:lnTo>
                  <a:pt x="35495" y="7769"/>
                </a:lnTo>
                <a:lnTo>
                  <a:pt x="34898" y="5439"/>
                </a:lnTo>
                <a:lnTo>
                  <a:pt x="34539" y="4303"/>
                </a:lnTo>
                <a:lnTo>
                  <a:pt x="34420" y="3706"/>
                </a:lnTo>
                <a:lnTo>
                  <a:pt x="34360" y="3168"/>
                </a:lnTo>
                <a:lnTo>
                  <a:pt x="34360" y="2630"/>
                </a:lnTo>
                <a:lnTo>
                  <a:pt x="34360" y="2451"/>
                </a:lnTo>
                <a:lnTo>
                  <a:pt x="34420" y="2331"/>
                </a:lnTo>
                <a:lnTo>
                  <a:pt x="34480" y="2272"/>
                </a:lnTo>
                <a:lnTo>
                  <a:pt x="34659" y="2212"/>
                </a:lnTo>
                <a:lnTo>
                  <a:pt x="35256" y="1973"/>
                </a:lnTo>
                <a:close/>
                <a:moveTo>
                  <a:pt x="35137" y="1"/>
                </a:moveTo>
                <a:lnTo>
                  <a:pt x="34958" y="120"/>
                </a:lnTo>
                <a:lnTo>
                  <a:pt x="34838" y="240"/>
                </a:lnTo>
                <a:lnTo>
                  <a:pt x="34778" y="479"/>
                </a:lnTo>
                <a:lnTo>
                  <a:pt x="34778" y="658"/>
                </a:lnTo>
                <a:lnTo>
                  <a:pt x="34838" y="897"/>
                </a:lnTo>
                <a:lnTo>
                  <a:pt x="34420" y="1017"/>
                </a:lnTo>
                <a:lnTo>
                  <a:pt x="34002" y="1077"/>
                </a:lnTo>
                <a:lnTo>
                  <a:pt x="33643" y="1136"/>
                </a:lnTo>
                <a:lnTo>
                  <a:pt x="33285" y="1256"/>
                </a:lnTo>
                <a:lnTo>
                  <a:pt x="32986" y="1435"/>
                </a:lnTo>
                <a:lnTo>
                  <a:pt x="32567" y="1674"/>
                </a:lnTo>
                <a:lnTo>
                  <a:pt x="32149" y="1973"/>
                </a:lnTo>
                <a:lnTo>
                  <a:pt x="31671" y="2152"/>
                </a:lnTo>
                <a:lnTo>
                  <a:pt x="26652" y="4244"/>
                </a:lnTo>
                <a:lnTo>
                  <a:pt x="21513" y="6395"/>
                </a:lnTo>
                <a:lnTo>
                  <a:pt x="16314" y="8606"/>
                </a:lnTo>
                <a:lnTo>
                  <a:pt x="11474" y="10757"/>
                </a:lnTo>
                <a:lnTo>
                  <a:pt x="6693" y="12968"/>
                </a:lnTo>
                <a:lnTo>
                  <a:pt x="5020" y="13685"/>
                </a:lnTo>
                <a:lnTo>
                  <a:pt x="3347" y="14402"/>
                </a:lnTo>
                <a:lnTo>
                  <a:pt x="2570" y="14760"/>
                </a:lnTo>
                <a:lnTo>
                  <a:pt x="1793" y="15179"/>
                </a:lnTo>
                <a:lnTo>
                  <a:pt x="1076" y="15657"/>
                </a:lnTo>
                <a:lnTo>
                  <a:pt x="479" y="16135"/>
                </a:lnTo>
                <a:lnTo>
                  <a:pt x="419" y="15956"/>
                </a:lnTo>
                <a:lnTo>
                  <a:pt x="359" y="15776"/>
                </a:lnTo>
                <a:lnTo>
                  <a:pt x="240" y="15717"/>
                </a:lnTo>
                <a:lnTo>
                  <a:pt x="61" y="15657"/>
                </a:lnTo>
                <a:lnTo>
                  <a:pt x="1" y="15836"/>
                </a:lnTo>
                <a:lnTo>
                  <a:pt x="1" y="16015"/>
                </a:lnTo>
                <a:lnTo>
                  <a:pt x="61" y="16374"/>
                </a:lnTo>
                <a:lnTo>
                  <a:pt x="180" y="16732"/>
                </a:lnTo>
                <a:lnTo>
                  <a:pt x="539" y="17629"/>
                </a:lnTo>
                <a:lnTo>
                  <a:pt x="1076" y="18704"/>
                </a:lnTo>
                <a:lnTo>
                  <a:pt x="2152" y="20676"/>
                </a:lnTo>
                <a:lnTo>
                  <a:pt x="2869" y="21812"/>
                </a:lnTo>
                <a:lnTo>
                  <a:pt x="3467" y="22648"/>
                </a:lnTo>
                <a:lnTo>
                  <a:pt x="4124" y="23365"/>
                </a:lnTo>
                <a:lnTo>
                  <a:pt x="4841" y="23963"/>
                </a:lnTo>
                <a:lnTo>
                  <a:pt x="5558" y="24560"/>
                </a:lnTo>
                <a:lnTo>
                  <a:pt x="6395" y="25098"/>
                </a:lnTo>
                <a:lnTo>
                  <a:pt x="7231" y="25576"/>
                </a:lnTo>
                <a:lnTo>
                  <a:pt x="8068" y="26054"/>
                </a:lnTo>
                <a:lnTo>
                  <a:pt x="8964" y="26472"/>
                </a:lnTo>
                <a:lnTo>
                  <a:pt x="10996" y="27249"/>
                </a:lnTo>
                <a:lnTo>
                  <a:pt x="12071" y="27548"/>
                </a:lnTo>
                <a:lnTo>
                  <a:pt x="13087" y="27847"/>
                </a:lnTo>
                <a:lnTo>
                  <a:pt x="14103" y="28146"/>
                </a:lnTo>
                <a:lnTo>
                  <a:pt x="15179" y="28325"/>
                </a:lnTo>
                <a:lnTo>
                  <a:pt x="16195" y="28504"/>
                </a:lnTo>
                <a:lnTo>
                  <a:pt x="17270" y="28624"/>
                </a:lnTo>
                <a:lnTo>
                  <a:pt x="18346" y="28683"/>
                </a:lnTo>
                <a:lnTo>
                  <a:pt x="19362" y="28683"/>
                </a:lnTo>
                <a:lnTo>
                  <a:pt x="20437" y="28624"/>
                </a:lnTo>
                <a:lnTo>
                  <a:pt x="21453" y="28504"/>
                </a:lnTo>
                <a:lnTo>
                  <a:pt x="22529" y="28265"/>
                </a:lnTo>
                <a:lnTo>
                  <a:pt x="23544" y="28026"/>
                </a:lnTo>
                <a:lnTo>
                  <a:pt x="24620" y="27668"/>
                </a:lnTo>
                <a:lnTo>
                  <a:pt x="25636" y="27249"/>
                </a:lnTo>
                <a:lnTo>
                  <a:pt x="27309" y="26413"/>
                </a:lnTo>
                <a:lnTo>
                  <a:pt x="28982" y="25457"/>
                </a:lnTo>
                <a:lnTo>
                  <a:pt x="30655" y="24321"/>
                </a:lnTo>
                <a:lnTo>
                  <a:pt x="31432" y="23724"/>
                </a:lnTo>
                <a:lnTo>
                  <a:pt x="32209" y="23126"/>
                </a:lnTo>
                <a:lnTo>
                  <a:pt x="32926" y="22469"/>
                </a:lnTo>
                <a:lnTo>
                  <a:pt x="33643" y="21812"/>
                </a:lnTo>
                <a:lnTo>
                  <a:pt x="34300" y="21095"/>
                </a:lnTo>
                <a:lnTo>
                  <a:pt x="34958" y="20377"/>
                </a:lnTo>
                <a:lnTo>
                  <a:pt x="35555" y="19601"/>
                </a:lnTo>
                <a:lnTo>
                  <a:pt x="36093" y="18824"/>
                </a:lnTo>
                <a:lnTo>
                  <a:pt x="36571" y="17987"/>
                </a:lnTo>
                <a:lnTo>
                  <a:pt x="37049" y="17151"/>
                </a:lnTo>
                <a:lnTo>
                  <a:pt x="37467" y="16135"/>
                </a:lnTo>
                <a:lnTo>
                  <a:pt x="37826" y="15059"/>
                </a:lnTo>
                <a:lnTo>
                  <a:pt x="38065" y="13984"/>
                </a:lnTo>
                <a:lnTo>
                  <a:pt x="38244" y="12968"/>
                </a:lnTo>
                <a:lnTo>
                  <a:pt x="38304" y="11892"/>
                </a:lnTo>
                <a:lnTo>
                  <a:pt x="38304" y="10757"/>
                </a:lnTo>
                <a:lnTo>
                  <a:pt x="38244" y="9681"/>
                </a:lnTo>
                <a:lnTo>
                  <a:pt x="38125" y="8606"/>
                </a:lnTo>
                <a:lnTo>
                  <a:pt x="37945" y="7530"/>
                </a:lnTo>
                <a:lnTo>
                  <a:pt x="37706" y="6454"/>
                </a:lnTo>
                <a:lnTo>
                  <a:pt x="37408" y="5379"/>
                </a:lnTo>
                <a:lnTo>
                  <a:pt x="37109" y="4363"/>
                </a:lnTo>
                <a:lnTo>
                  <a:pt x="36332" y="2272"/>
                </a:lnTo>
                <a:lnTo>
                  <a:pt x="35555" y="300"/>
                </a:lnTo>
                <a:lnTo>
                  <a:pt x="35436" y="61"/>
                </a:lnTo>
                <a:lnTo>
                  <a:pt x="3525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 name="Google Shape;325;p13"/>
          <p:cNvSpPr/>
          <p:nvPr/>
        </p:nvSpPr>
        <p:spPr>
          <a:xfrm rot="-9290062">
            <a:off x="11344255" y="2269409"/>
            <a:ext cx="1035975" cy="1139187"/>
          </a:xfrm>
          <a:custGeom>
            <a:avLst/>
            <a:gdLst/>
            <a:ahLst/>
            <a:cxnLst/>
            <a:rect l="l" t="t" r="r" b="b"/>
            <a:pathLst>
              <a:path w="34779" h="38244" extrusionOk="0">
                <a:moveTo>
                  <a:pt x="20975" y="9322"/>
                </a:moveTo>
                <a:lnTo>
                  <a:pt x="20855" y="9382"/>
                </a:lnTo>
                <a:lnTo>
                  <a:pt x="20258" y="9920"/>
                </a:lnTo>
                <a:lnTo>
                  <a:pt x="19839" y="10338"/>
                </a:lnTo>
                <a:lnTo>
                  <a:pt x="19421" y="10816"/>
                </a:lnTo>
                <a:lnTo>
                  <a:pt x="19122" y="11294"/>
                </a:lnTo>
                <a:lnTo>
                  <a:pt x="19003" y="11533"/>
                </a:lnTo>
                <a:lnTo>
                  <a:pt x="18943" y="11712"/>
                </a:lnTo>
                <a:lnTo>
                  <a:pt x="18943" y="11892"/>
                </a:lnTo>
                <a:lnTo>
                  <a:pt x="19003" y="12011"/>
                </a:lnTo>
                <a:lnTo>
                  <a:pt x="19182" y="12071"/>
                </a:lnTo>
                <a:lnTo>
                  <a:pt x="19421" y="12131"/>
                </a:lnTo>
                <a:lnTo>
                  <a:pt x="19541" y="12071"/>
                </a:lnTo>
                <a:lnTo>
                  <a:pt x="19720" y="11952"/>
                </a:lnTo>
                <a:lnTo>
                  <a:pt x="20019" y="11593"/>
                </a:lnTo>
                <a:lnTo>
                  <a:pt x="20497" y="10816"/>
                </a:lnTo>
                <a:lnTo>
                  <a:pt x="20676" y="10517"/>
                </a:lnTo>
                <a:lnTo>
                  <a:pt x="20915" y="9980"/>
                </a:lnTo>
                <a:lnTo>
                  <a:pt x="20975" y="9681"/>
                </a:lnTo>
                <a:lnTo>
                  <a:pt x="21034" y="9442"/>
                </a:lnTo>
                <a:lnTo>
                  <a:pt x="21034" y="9382"/>
                </a:lnTo>
                <a:lnTo>
                  <a:pt x="20975" y="9322"/>
                </a:lnTo>
                <a:close/>
                <a:moveTo>
                  <a:pt x="23245" y="15238"/>
                </a:moveTo>
                <a:lnTo>
                  <a:pt x="22827" y="15298"/>
                </a:lnTo>
                <a:lnTo>
                  <a:pt x="22708" y="15358"/>
                </a:lnTo>
                <a:lnTo>
                  <a:pt x="22588" y="15477"/>
                </a:lnTo>
                <a:lnTo>
                  <a:pt x="22588" y="15656"/>
                </a:lnTo>
                <a:lnTo>
                  <a:pt x="22708" y="15836"/>
                </a:lnTo>
                <a:lnTo>
                  <a:pt x="22827" y="15955"/>
                </a:lnTo>
                <a:lnTo>
                  <a:pt x="23126" y="16075"/>
                </a:lnTo>
                <a:lnTo>
                  <a:pt x="23843" y="16254"/>
                </a:lnTo>
                <a:lnTo>
                  <a:pt x="24560" y="16373"/>
                </a:lnTo>
                <a:lnTo>
                  <a:pt x="25277" y="16373"/>
                </a:lnTo>
                <a:lnTo>
                  <a:pt x="25755" y="16254"/>
                </a:lnTo>
                <a:lnTo>
                  <a:pt x="25934" y="16134"/>
                </a:lnTo>
                <a:lnTo>
                  <a:pt x="26054" y="16075"/>
                </a:lnTo>
                <a:lnTo>
                  <a:pt x="26054" y="16015"/>
                </a:lnTo>
                <a:lnTo>
                  <a:pt x="26054" y="15895"/>
                </a:lnTo>
                <a:lnTo>
                  <a:pt x="25815" y="15776"/>
                </a:lnTo>
                <a:lnTo>
                  <a:pt x="25038" y="15537"/>
                </a:lnTo>
                <a:lnTo>
                  <a:pt x="24440" y="15417"/>
                </a:lnTo>
                <a:lnTo>
                  <a:pt x="23843" y="15298"/>
                </a:lnTo>
                <a:lnTo>
                  <a:pt x="23245" y="15238"/>
                </a:lnTo>
                <a:close/>
                <a:moveTo>
                  <a:pt x="16792" y="18166"/>
                </a:moveTo>
                <a:lnTo>
                  <a:pt x="16553" y="18226"/>
                </a:lnTo>
                <a:lnTo>
                  <a:pt x="16075" y="18465"/>
                </a:lnTo>
                <a:lnTo>
                  <a:pt x="15776" y="18644"/>
                </a:lnTo>
                <a:lnTo>
                  <a:pt x="15358" y="19122"/>
                </a:lnTo>
                <a:lnTo>
                  <a:pt x="14939" y="19779"/>
                </a:lnTo>
                <a:lnTo>
                  <a:pt x="14760" y="20138"/>
                </a:lnTo>
                <a:lnTo>
                  <a:pt x="14641" y="20496"/>
                </a:lnTo>
                <a:lnTo>
                  <a:pt x="14641" y="20795"/>
                </a:lnTo>
                <a:lnTo>
                  <a:pt x="14641" y="20915"/>
                </a:lnTo>
                <a:lnTo>
                  <a:pt x="14700" y="21034"/>
                </a:lnTo>
                <a:lnTo>
                  <a:pt x="14820" y="21094"/>
                </a:lnTo>
                <a:lnTo>
                  <a:pt x="14939" y="21094"/>
                </a:lnTo>
                <a:lnTo>
                  <a:pt x="15059" y="21034"/>
                </a:lnTo>
                <a:lnTo>
                  <a:pt x="15238" y="20915"/>
                </a:lnTo>
                <a:lnTo>
                  <a:pt x="15537" y="20616"/>
                </a:lnTo>
                <a:lnTo>
                  <a:pt x="15895" y="20138"/>
                </a:lnTo>
                <a:lnTo>
                  <a:pt x="16553" y="19122"/>
                </a:lnTo>
                <a:lnTo>
                  <a:pt x="16971" y="18405"/>
                </a:lnTo>
                <a:lnTo>
                  <a:pt x="17031" y="18226"/>
                </a:lnTo>
                <a:lnTo>
                  <a:pt x="17031" y="18166"/>
                </a:lnTo>
                <a:close/>
                <a:moveTo>
                  <a:pt x="23365" y="22110"/>
                </a:moveTo>
                <a:lnTo>
                  <a:pt x="23245" y="22229"/>
                </a:lnTo>
                <a:lnTo>
                  <a:pt x="23245" y="22409"/>
                </a:lnTo>
                <a:lnTo>
                  <a:pt x="23245" y="22707"/>
                </a:lnTo>
                <a:lnTo>
                  <a:pt x="23245" y="22946"/>
                </a:lnTo>
                <a:lnTo>
                  <a:pt x="23305" y="23185"/>
                </a:lnTo>
                <a:lnTo>
                  <a:pt x="23425" y="23305"/>
                </a:lnTo>
                <a:lnTo>
                  <a:pt x="23544" y="23484"/>
                </a:lnTo>
                <a:lnTo>
                  <a:pt x="23783" y="23604"/>
                </a:lnTo>
                <a:lnTo>
                  <a:pt x="24261" y="23843"/>
                </a:lnTo>
                <a:lnTo>
                  <a:pt x="24560" y="23962"/>
                </a:lnTo>
                <a:lnTo>
                  <a:pt x="25098" y="23962"/>
                </a:lnTo>
                <a:lnTo>
                  <a:pt x="25337" y="23843"/>
                </a:lnTo>
                <a:lnTo>
                  <a:pt x="25516" y="23664"/>
                </a:lnTo>
                <a:lnTo>
                  <a:pt x="25695" y="23544"/>
                </a:lnTo>
                <a:lnTo>
                  <a:pt x="25755" y="23425"/>
                </a:lnTo>
                <a:lnTo>
                  <a:pt x="25695" y="23305"/>
                </a:lnTo>
                <a:lnTo>
                  <a:pt x="25636" y="23185"/>
                </a:lnTo>
                <a:lnTo>
                  <a:pt x="25516" y="23066"/>
                </a:lnTo>
                <a:lnTo>
                  <a:pt x="25217" y="22827"/>
                </a:lnTo>
                <a:lnTo>
                  <a:pt x="24321" y="22528"/>
                </a:lnTo>
                <a:lnTo>
                  <a:pt x="23962" y="22409"/>
                </a:lnTo>
                <a:lnTo>
                  <a:pt x="23723" y="22289"/>
                </a:lnTo>
                <a:lnTo>
                  <a:pt x="23484" y="22110"/>
                </a:lnTo>
                <a:close/>
                <a:moveTo>
                  <a:pt x="9024" y="23783"/>
                </a:moveTo>
                <a:lnTo>
                  <a:pt x="8486" y="24142"/>
                </a:lnTo>
                <a:lnTo>
                  <a:pt x="8068" y="24440"/>
                </a:lnTo>
                <a:lnTo>
                  <a:pt x="7709" y="24799"/>
                </a:lnTo>
                <a:lnTo>
                  <a:pt x="7410" y="25157"/>
                </a:lnTo>
                <a:lnTo>
                  <a:pt x="7291" y="25337"/>
                </a:lnTo>
                <a:lnTo>
                  <a:pt x="7291" y="25516"/>
                </a:lnTo>
                <a:lnTo>
                  <a:pt x="7291" y="25635"/>
                </a:lnTo>
                <a:lnTo>
                  <a:pt x="7350" y="25755"/>
                </a:lnTo>
                <a:lnTo>
                  <a:pt x="7470" y="25874"/>
                </a:lnTo>
                <a:lnTo>
                  <a:pt x="7709" y="25934"/>
                </a:lnTo>
                <a:lnTo>
                  <a:pt x="7888" y="25934"/>
                </a:lnTo>
                <a:lnTo>
                  <a:pt x="8068" y="25874"/>
                </a:lnTo>
                <a:lnTo>
                  <a:pt x="8247" y="25815"/>
                </a:lnTo>
                <a:lnTo>
                  <a:pt x="8426" y="25635"/>
                </a:lnTo>
                <a:lnTo>
                  <a:pt x="8725" y="25277"/>
                </a:lnTo>
                <a:lnTo>
                  <a:pt x="8964" y="24859"/>
                </a:lnTo>
                <a:lnTo>
                  <a:pt x="9083" y="24440"/>
                </a:lnTo>
                <a:lnTo>
                  <a:pt x="9203" y="24082"/>
                </a:lnTo>
                <a:lnTo>
                  <a:pt x="9143" y="23843"/>
                </a:lnTo>
                <a:lnTo>
                  <a:pt x="9143" y="23783"/>
                </a:lnTo>
                <a:close/>
                <a:moveTo>
                  <a:pt x="17330" y="27129"/>
                </a:moveTo>
                <a:lnTo>
                  <a:pt x="17210" y="27189"/>
                </a:lnTo>
                <a:lnTo>
                  <a:pt x="16852" y="27368"/>
                </a:lnTo>
                <a:lnTo>
                  <a:pt x="16553" y="27607"/>
                </a:lnTo>
                <a:lnTo>
                  <a:pt x="16314" y="27966"/>
                </a:lnTo>
                <a:lnTo>
                  <a:pt x="16134" y="28324"/>
                </a:lnTo>
                <a:lnTo>
                  <a:pt x="16075" y="28623"/>
                </a:lnTo>
                <a:lnTo>
                  <a:pt x="16075" y="28743"/>
                </a:lnTo>
                <a:lnTo>
                  <a:pt x="16134" y="28802"/>
                </a:lnTo>
                <a:lnTo>
                  <a:pt x="16314" y="28862"/>
                </a:lnTo>
                <a:lnTo>
                  <a:pt x="16493" y="28862"/>
                </a:lnTo>
                <a:lnTo>
                  <a:pt x="16672" y="28802"/>
                </a:lnTo>
                <a:lnTo>
                  <a:pt x="16911" y="28623"/>
                </a:lnTo>
                <a:lnTo>
                  <a:pt x="17150" y="28384"/>
                </a:lnTo>
                <a:lnTo>
                  <a:pt x="17389" y="28145"/>
                </a:lnTo>
                <a:lnTo>
                  <a:pt x="17569" y="27846"/>
                </a:lnTo>
                <a:lnTo>
                  <a:pt x="17688" y="27607"/>
                </a:lnTo>
                <a:lnTo>
                  <a:pt x="17688" y="27428"/>
                </a:lnTo>
                <a:lnTo>
                  <a:pt x="17688" y="27368"/>
                </a:lnTo>
                <a:lnTo>
                  <a:pt x="17628" y="27249"/>
                </a:lnTo>
                <a:lnTo>
                  <a:pt x="17509" y="27189"/>
                </a:lnTo>
                <a:lnTo>
                  <a:pt x="17330" y="27129"/>
                </a:lnTo>
                <a:close/>
                <a:moveTo>
                  <a:pt x="27548" y="27548"/>
                </a:moveTo>
                <a:lnTo>
                  <a:pt x="27368" y="27607"/>
                </a:lnTo>
                <a:lnTo>
                  <a:pt x="27249" y="27727"/>
                </a:lnTo>
                <a:lnTo>
                  <a:pt x="27189" y="27906"/>
                </a:lnTo>
                <a:lnTo>
                  <a:pt x="27189" y="28026"/>
                </a:lnTo>
                <a:lnTo>
                  <a:pt x="27189" y="28205"/>
                </a:lnTo>
                <a:lnTo>
                  <a:pt x="27309" y="28563"/>
                </a:lnTo>
                <a:lnTo>
                  <a:pt x="27607" y="28922"/>
                </a:lnTo>
                <a:lnTo>
                  <a:pt x="27787" y="29041"/>
                </a:lnTo>
                <a:lnTo>
                  <a:pt x="28026" y="29161"/>
                </a:lnTo>
                <a:lnTo>
                  <a:pt x="28205" y="29221"/>
                </a:lnTo>
                <a:lnTo>
                  <a:pt x="28444" y="29281"/>
                </a:lnTo>
                <a:lnTo>
                  <a:pt x="28683" y="29221"/>
                </a:lnTo>
                <a:lnTo>
                  <a:pt x="28922" y="29161"/>
                </a:lnTo>
                <a:lnTo>
                  <a:pt x="29101" y="29041"/>
                </a:lnTo>
                <a:lnTo>
                  <a:pt x="29221" y="28922"/>
                </a:lnTo>
                <a:lnTo>
                  <a:pt x="29281" y="28802"/>
                </a:lnTo>
                <a:lnTo>
                  <a:pt x="29281" y="28683"/>
                </a:lnTo>
                <a:lnTo>
                  <a:pt x="29161" y="28384"/>
                </a:lnTo>
                <a:lnTo>
                  <a:pt x="28982" y="28145"/>
                </a:lnTo>
                <a:lnTo>
                  <a:pt x="28803" y="28145"/>
                </a:lnTo>
                <a:lnTo>
                  <a:pt x="28325" y="27906"/>
                </a:lnTo>
                <a:lnTo>
                  <a:pt x="27847" y="27667"/>
                </a:lnTo>
                <a:lnTo>
                  <a:pt x="27727" y="27548"/>
                </a:lnTo>
                <a:close/>
                <a:moveTo>
                  <a:pt x="23058" y="974"/>
                </a:moveTo>
                <a:lnTo>
                  <a:pt x="23126" y="1196"/>
                </a:lnTo>
                <a:lnTo>
                  <a:pt x="23544" y="2211"/>
                </a:lnTo>
                <a:lnTo>
                  <a:pt x="24082" y="3347"/>
                </a:lnTo>
                <a:lnTo>
                  <a:pt x="25217" y="5558"/>
                </a:lnTo>
                <a:lnTo>
                  <a:pt x="25875" y="6932"/>
                </a:lnTo>
                <a:lnTo>
                  <a:pt x="27368" y="10697"/>
                </a:lnTo>
                <a:lnTo>
                  <a:pt x="28803" y="14521"/>
                </a:lnTo>
                <a:lnTo>
                  <a:pt x="30177" y="18345"/>
                </a:lnTo>
                <a:lnTo>
                  <a:pt x="30834" y="20257"/>
                </a:lnTo>
                <a:lnTo>
                  <a:pt x="31372" y="22229"/>
                </a:lnTo>
                <a:lnTo>
                  <a:pt x="31850" y="24440"/>
                </a:lnTo>
                <a:lnTo>
                  <a:pt x="32268" y="26651"/>
                </a:lnTo>
                <a:lnTo>
                  <a:pt x="32567" y="28504"/>
                </a:lnTo>
                <a:lnTo>
                  <a:pt x="32627" y="29101"/>
                </a:lnTo>
                <a:lnTo>
                  <a:pt x="32627" y="29340"/>
                </a:lnTo>
                <a:lnTo>
                  <a:pt x="32627" y="29460"/>
                </a:lnTo>
                <a:lnTo>
                  <a:pt x="32507" y="29639"/>
                </a:lnTo>
                <a:lnTo>
                  <a:pt x="32388" y="29759"/>
                </a:lnTo>
                <a:lnTo>
                  <a:pt x="31970" y="30117"/>
                </a:lnTo>
                <a:lnTo>
                  <a:pt x="31312" y="30535"/>
                </a:lnTo>
                <a:lnTo>
                  <a:pt x="30655" y="30954"/>
                </a:lnTo>
                <a:lnTo>
                  <a:pt x="29878" y="31252"/>
                </a:lnTo>
                <a:lnTo>
                  <a:pt x="29101" y="31432"/>
                </a:lnTo>
                <a:lnTo>
                  <a:pt x="28265" y="31611"/>
                </a:lnTo>
                <a:lnTo>
                  <a:pt x="27428" y="31730"/>
                </a:lnTo>
                <a:lnTo>
                  <a:pt x="26532" y="31790"/>
                </a:lnTo>
                <a:lnTo>
                  <a:pt x="25695" y="31850"/>
                </a:lnTo>
                <a:lnTo>
                  <a:pt x="23903" y="31790"/>
                </a:lnTo>
                <a:lnTo>
                  <a:pt x="22170" y="31611"/>
                </a:lnTo>
                <a:lnTo>
                  <a:pt x="19003" y="31252"/>
                </a:lnTo>
                <a:lnTo>
                  <a:pt x="16971" y="30954"/>
                </a:lnTo>
                <a:lnTo>
                  <a:pt x="14999" y="30655"/>
                </a:lnTo>
                <a:lnTo>
                  <a:pt x="13027" y="30237"/>
                </a:lnTo>
                <a:lnTo>
                  <a:pt x="11055" y="29759"/>
                </a:lnTo>
                <a:lnTo>
                  <a:pt x="10099" y="29460"/>
                </a:lnTo>
                <a:lnTo>
                  <a:pt x="9143" y="29161"/>
                </a:lnTo>
                <a:lnTo>
                  <a:pt x="7291" y="28384"/>
                </a:lnTo>
                <a:lnTo>
                  <a:pt x="6335" y="28026"/>
                </a:lnTo>
                <a:lnTo>
                  <a:pt x="5438" y="27727"/>
                </a:lnTo>
                <a:lnTo>
                  <a:pt x="4482" y="27428"/>
                </a:lnTo>
                <a:lnTo>
                  <a:pt x="3526" y="27249"/>
                </a:lnTo>
                <a:lnTo>
                  <a:pt x="8605" y="20616"/>
                </a:lnTo>
                <a:lnTo>
                  <a:pt x="13685" y="13983"/>
                </a:lnTo>
                <a:lnTo>
                  <a:pt x="15597" y="11473"/>
                </a:lnTo>
                <a:lnTo>
                  <a:pt x="18883" y="7171"/>
                </a:lnTo>
                <a:lnTo>
                  <a:pt x="20556" y="4900"/>
                </a:lnTo>
                <a:lnTo>
                  <a:pt x="21931" y="2928"/>
                </a:lnTo>
                <a:lnTo>
                  <a:pt x="22409" y="2152"/>
                </a:lnTo>
                <a:lnTo>
                  <a:pt x="22827" y="1494"/>
                </a:lnTo>
                <a:lnTo>
                  <a:pt x="23006" y="1076"/>
                </a:lnTo>
                <a:lnTo>
                  <a:pt x="23058" y="974"/>
                </a:lnTo>
                <a:close/>
                <a:moveTo>
                  <a:pt x="3168" y="27727"/>
                </a:moveTo>
                <a:lnTo>
                  <a:pt x="3825" y="28324"/>
                </a:lnTo>
                <a:lnTo>
                  <a:pt x="4602" y="28802"/>
                </a:lnTo>
                <a:lnTo>
                  <a:pt x="5438" y="29161"/>
                </a:lnTo>
                <a:lnTo>
                  <a:pt x="6335" y="29520"/>
                </a:lnTo>
                <a:lnTo>
                  <a:pt x="7291" y="29878"/>
                </a:lnTo>
                <a:lnTo>
                  <a:pt x="8187" y="30117"/>
                </a:lnTo>
                <a:lnTo>
                  <a:pt x="9920" y="30595"/>
                </a:lnTo>
                <a:lnTo>
                  <a:pt x="12071" y="31193"/>
                </a:lnTo>
                <a:lnTo>
                  <a:pt x="14222" y="31671"/>
                </a:lnTo>
                <a:lnTo>
                  <a:pt x="16373" y="32029"/>
                </a:lnTo>
                <a:lnTo>
                  <a:pt x="18584" y="32328"/>
                </a:lnTo>
                <a:lnTo>
                  <a:pt x="20377" y="32567"/>
                </a:lnTo>
                <a:lnTo>
                  <a:pt x="22230" y="32746"/>
                </a:lnTo>
                <a:lnTo>
                  <a:pt x="24082" y="32806"/>
                </a:lnTo>
                <a:lnTo>
                  <a:pt x="25934" y="32806"/>
                </a:lnTo>
                <a:lnTo>
                  <a:pt x="26831" y="32746"/>
                </a:lnTo>
                <a:lnTo>
                  <a:pt x="27787" y="32627"/>
                </a:lnTo>
                <a:lnTo>
                  <a:pt x="28683" y="32507"/>
                </a:lnTo>
                <a:lnTo>
                  <a:pt x="29579" y="32268"/>
                </a:lnTo>
                <a:lnTo>
                  <a:pt x="30416" y="32029"/>
                </a:lnTo>
                <a:lnTo>
                  <a:pt x="31253" y="31671"/>
                </a:lnTo>
                <a:lnTo>
                  <a:pt x="32089" y="31312"/>
                </a:lnTo>
                <a:lnTo>
                  <a:pt x="32866" y="30834"/>
                </a:lnTo>
                <a:lnTo>
                  <a:pt x="33045" y="32029"/>
                </a:lnTo>
                <a:lnTo>
                  <a:pt x="33165" y="32388"/>
                </a:lnTo>
                <a:lnTo>
                  <a:pt x="33165" y="32567"/>
                </a:lnTo>
                <a:lnTo>
                  <a:pt x="33105" y="32627"/>
                </a:lnTo>
                <a:lnTo>
                  <a:pt x="32985" y="32746"/>
                </a:lnTo>
                <a:lnTo>
                  <a:pt x="32866" y="32806"/>
                </a:lnTo>
                <a:lnTo>
                  <a:pt x="32448" y="32806"/>
                </a:lnTo>
                <a:lnTo>
                  <a:pt x="32209" y="32985"/>
                </a:lnTo>
                <a:lnTo>
                  <a:pt x="31850" y="33105"/>
                </a:lnTo>
                <a:lnTo>
                  <a:pt x="31133" y="33284"/>
                </a:lnTo>
                <a:lnTo>
                  <a:pt x="29759" y="33583"/>
                </a:lnTo>
                <a:lnTo>
                  <a:pt x="28026" y="33762"/>
                </a:lnTo>
                <a:lnTo>
                  <a:pt x="26233" y="33882"/>
                </a:lnTo>
                <a:lnTo>
                  <a:pt x="24500" y="33882"/>
                </a:lnTo>
                <a:lnTo>
                  <a:pt x="22708" y="33762"/>
                </a:lnTo>
                <a:lnTo>
                  <a:pt x="20915" y="33643"/>
                </a:lnTo>
                <a:lnTo>
                  <a:pt x="19182" y="33463"/>
                </a:lnTo>
                <a:lnTo>
                  <a:pt x="15716" y="33045"/>
                </a:lnTo>
                <a:lnTo>
                  <a:pt x="13924" y="32746"/>
                </a:lnTo>
                <a:lnTo>
                  <a:pt x="12191" y="32388"/>
                </a:lnTo>
                <a:lnTo>
                  <a:pt x="10517" y="31969"/>
                </a:lnTo>
                <a:lnTo>
                  <a:pt x="8844" y="31432"/>
                </a:lnTo>
                <a:lnTo>
                  <a:pt x="7231" y="30834"/>
                </a:lnTo>
                <a:lnTo>
                  <a:pt x="5618" y="30237"/>
                </a:lnTo>
                <a:lnTo>
                  <a:pt x="2331" y="28802"/>
                </a:lnTo>
                <a:lnTo>
                  <a:pt x="3168" y="27727"/>
                </a:lnTo>
                <a:close/>
                <a:moveTo>
                  <a:pt x="22887" y="0"/>
                </a:moveTo>
                <a:lnTo>
                  <a:pt x="22887" y="60"/>
                </a:lnTo>
                <a:lnTo>
                  <a:pt x="22827" y="180"/>
                </a:lnTo>
                <a:lnTo>
                  <a:pt x="22887" y="419"/>
                </a:lnTo>
                <a:lnTo>
                  <a:pt x="23030" y="885"/>
                </a:lnTo>
                <a:lnTo>
                  <a:pt x="23006" y="837"/>
                </a:lnTo>
                <a:lnTo>
                  <a:pt x="22827" y="1016"/>
                </a:lnTo>
                <a:lnTo>
                  <a:pt x="22349" y="1554"/>
                </a:lnTo>
                <a:lnTo>
                  <a:pt x="20676" y="3646"/>
                </a:lnTo>
                <a:lnTo>
                  <a:pt x="15597" y="10039"/>
                </a:lnTo>
                <a:lnTo>
                  <a:pt x="10278" y="16851"/>
                </a:lnTo>
                <a:lnTo>
                  <a:pt x="7291" y="20676"/>
                </a:lnTo>
                <a:lnTo>
                  <a:pt x="3526" y="25635"/>
                </a:lnTo>
                <a:lnTo>
                  <a:pt x="2690" y="26711"/>
                </a:lnTo>
                <a:lnTo>
                  <a:pt x="1435" y="28145"/>
                </a:lnTo>
                <a:lnTo>
                  <a:pt x="837" y="28922"/>
                </a:lnTo>
                <a:lnTo>
                  <a:pt x="359" y="29639"/>
                </a:lnTo>
                <a:lnTo>
                  <a:pt x="180" y="29998"/>
                </a:lnTo>
                <a:lnTo>
                  <a:pt x="60" y="30296"/>
                </a:lnTo>
                <a:lnTo>
                  <a:pt x="1" y="30595"/>
                </a:lnTo>
                <a:lnTo>
                  <a:pt x="1" y="30834"/>
                </a:lnTo>
                <a:lnTo>
                  <a:pt x="60" y="31013"/>
                </a:lnTo>
                <a:lnTo>
                  <a:pt x="180" y="31252"/>
                </a:lnTo>
                <a:lnTo>
                  <a:pt x="538" y="31671"/>
                </a:lnTo>
                <a:lnTo>
                  <a:pt x="1016" y="32089"/>
                </a:lnTo>
                <a:lnTo>
                  <a:pt x="1554" y="32507"/>
                </a:lnTo>
                <a:lnTo>
                  <a:pt x="2749" y="33284"/>
                </a:lnTo>
                <a:lnTo>
                  <a:pt x="3646" y="33822"/>
                </a:lnTo>
                <a:lnTo>
                  <a:pt x="4721" y="34479"/>
                </a:lnTo>
                <a:lnTo>
                  <a:pt x="5797" y="35077"/>
                </a:lnTo>
                <a:lnTo>
                  <a:pt x="6932" y="35615"/>
                </a:lnTo>
                <a:lnTo>
                  <a:pt x="8127" y="36093"/>
                </a:lnTo>
                <a:lnTo>
                  <a:pt x="9322" y="36511"/>
                </a:lnTo>
                <a:lnTo>
                  <a:pt x="10517" y="36869"/>
                </a:lnTo>
                <a:lnTo>
                  <a:pt x="11713" y="37168"/>
                </a:lnTo>
                <a:lnTo>
                  <a:pt x="12908" y="37467"/>
                </a:lnTo>
                <a:lnTo>
                  <a:pt x="14163" y="37706"/>
                </a:lnTo>
                <a:lnTo>
                  <a:pt x="15358" y="37885"/>
                </a:lnTo>
                <a:lnTo>
                  <a:pt x="16613" y="38005"/>
                </a:lnTo>
                <a:lnTo>
                  <a:pt x="17867" y="38124"/>
                </a:lnTo>
                <a:lnTo>
                  <a:pt x="20377" y="38244"/>
                </a:lnTo>
                <a:lnTo>
                  <a:pt x="22887" y="38184"/>
                </a:lnTo>
                <a:lnTo>
                  <a:pt x="25397" y="38124"/>
                </a:lnTo>
                <a:lnTo>
                  <a:pt x="27906" y="37945"/>
                </a:lnTo>
                <a:lnTo>
                  <a:pt x="30296" y="37945"/>
                </a:lnTo>
                <a:lnTo>
                  <a:pt x="30954" y="37885"/>
                </a:lnTo>
                <a:lnTo>
                  <a:pt x="31551" y="37826"/>
                </a:lnTo>
                <a:lnTo>
                  <a:pt x="32089" y="37706"/>
                </a:lnTo>
                <a:lnTo>
                  <a:pt x="32627" y="37586"/>
                </a:lnTo>
                <a:lnTo>
                  <a:pt x="32926" y="37467"/>
                </a:lnTo>
                <a:lnTo>
                  <a:pt x="33224" y="37288"/>
                </a:lnTo>
                <a:lnTo>
                  <a:pt x="33344" y="37228"/>
                </a:lnTo>
                <a:lnTo>
                  <a:pt x="33344" y="37049"/>
                </a:lnTo>
                <a:lnTo>
                  <a:pt x="33344" y="36929"/>
                </a:lnTo>
                <a:lnTo>
                  <a:pt x="33224" y="36690"/>
                </a:lnTo>
                <a:lnTo>
                  <a:pt x="33105" y="36571"/>
                </a:lnTo>
                <a:lnTo>
                  <a:pt x="32866" y="36511"/>
                </a:lnTo>
                <a:lnTo>
                  <a:pt x="32567" y="36451"/>
                </a:lnTo>
                <a:lnTo>
                  <a:pt x="32209" y="36511"/>
                </a:lnTo>
                <a:lnTo>
                  <a:pt x="31073" y="36630"/>
                </a:lnTo>
                <a:lnTo>
                  <a:pt x="28564" y="36869"/>
                </a:lnTo>
                <a:lnTo>
                  <a:pt x="25994" y="37049"/>
                </a:lnTo>
                <a:lnTo>
                  <a:pt x="23484" y="37168"/>
                </a:lnTo>
                <a:lnTo>
                  <a:pt x="20915" y="37168"/>
                </a:lnTo>
                <a:lnTo>
                  <a:pt x="19481" y="37108"/>
                </a:lnTo>
                <a:lnTo>
                  <a:pt x="18106" y="37049"/>
                </a:lnTo>
                <a:lnTo>
                  <a:pt x="16672" y="36929"/>
                </a:lnTo>
                <a:lnTo>
                  <a:pt x="15238" y="36750"/>
                </a:lnTo>
                <a:lnTo>
                  <a:pt x="13864" y="36571"/>
                </a:lnTo>
                <a:lnTo>
                  <a:pt x="12489" y="36272"/>
                </a:lnTo>
                <a:lnTo>
                  <a:pt x="11115" y="35913"/>
                </a:lnTo>
                <a:lnTo>
                  <a:pt x="9741" y="35555"/>
                </a:lnTo>
                <a:lnTo>
                  <a:pt x="8486" y="35077"/>
                </a:lnTo>
                <a:lnTo>
                  <a:pt x="7291" y="34599"/>
                </a:lnTo>
                <a:lnTo>
                  <a:pt x="6096" y="34061"/>
                </a:lnTo>
                <a:lnTo>
                  <a:pt x="4900" y="33404"/>
                </a:lnTo>
                <a:lnTo>
                  <a:pt x="3646" y="32567"/>
                </a:lnTo>
                <a:lnTo>
                  <a:pt x="2451" y="31730"/>
                </a:lnTo>
                <a:lnTo>
                  <a:pt x="1913" y="31312"/>
                </a:lnTo>
                <a:lnTo>
                  <a:pt x="1674" y="31133"/>
                </a:lnTo>
                <a:lnTo>
                  <a:pt x="1494" y="30954"/>
                </a:lnTo>
                <a:lnTo>
                  <a:pt x="1255" y="30476"/>
                </a:lnTo>
                <a:lnTo>
                  <a:pt x="1255" y="30296"/>
                </a:lnTo>
                <a:lnTo>
                  <a:pt x="1315" y="30177"/>
                </a:lnTo>
                <a:lnTo>
                  <a:pt x="1554" y="29818"/>
                </a:lnTo>
                <a:lnTo>
                  <a:pt x="1972" y="29281"/>
                </a:lnTo>
                <a:lnTo>
                  <a:pt x="2749" y="29878"/>
                </a:lnTo>
                <a:lnTo>
                  <a:pt x="3586" y="30416"/>
                </a:lnTo>
                <a:lnTo>
                  <a:pt x="4422" y="30954"/>
                </a:lnTo>
                <a:lnTo>
                  <a:pt x="5259" y="31372"/>
                </a:lnTo>
                <a:lnTo>
                  <a:pt x="6155" y="31790"/>
                </a:lnTo>
                <a:lnTo>
                  <a:pt x="7052" y="32149"/>
                </a:lnTo>
                <a:lnTo>
                  <a:pt x="8008" y="32448"/>
                </a:lnTo>
                <a:lnTo>
                  <a:pt x="8904" y="32746"/>
                </a:lnTo>
                <a:lnTo>
                  <a:pt x="10816" y="33224"/>
                </a:lnTo>
                <a:lnTo>
                  <a:pt x="12788" y="33643"/>
                </a:lnTo>
                <a:lnTo>
                  <a:pt x="14700" y="33941"/>
                </a:lnTo>
                <a:lnTo>
                  <a:pt x="16672" y="34121"/>
                </a:lnTo>
                <a:lnTo>
                  <a:pt x="20676" y="34599"/>
                </a:lnTo>
                <a:lnTo>
                  <a:pt x="22887" y="34838"/>
                </a:lnTo>
                <a:lnTo>
                  <a:pt x="25098" y="34957"/>
                </a:lnTo>
                <a:lnTo>
                  <a:pt x="27249" y="34957"/>
                </a:lnTo>
                <a:lnTo>
                  <a:pt x="28325" y="34838"/>
                </a:lnTo>
                <a:lnTo>
                  <a:pt x="29400" y="34718"/>
                </a:lnTo>
                <a:lnTo>
                  <a:pt x="30416" y="34479"/>
                </a:lnTo>
                <a:lnTo>
                  <a:pt x="31372" y="34240"/>
                </a:lnTo>
                <a:lnTo>
                  <a:pt x="32328" y="33882"/>
                </a:lnTo>
                <a:lnTo>
                  <a:pt x="33224" y="33404"/>
                </a:lnTo>
                <a:lnTo>
                  <a:pt x="33284" y="34300"/>
                </a:lnTo>
                <a:lnTo>
                  <a:pt x="33344" y="35435"/>
                </a:lnTo>
                <a:lnTo>
                  <a:pt x="33404" y="36033"/>
                </a:lnTo>
                <a:lnTo>
                  <a:pt x="33523" y="36571"/>
                </a:lnTo>
                <a:lnTo>
                  <a:pt x="33643" y="37049"/>
                </a:lnTo>
                <a:lnTo>
                  <a:pt x="33762" y="37347"/>
                </a:lnTo>
                <a:lnTo>
                  <a:pt x="34061" y="37586"/>
                </a:lnTo>
                <a:lnTo>
                  <a:pt x="34240" y="37646"/>
                </a:lnTo>
                <a:lnTo>
                  <a:pt x="34420" y="37706"/>
                </a:lnTo>
                <a:lnTo>
                  <a:pt x="34599" y="37706"/>
                </a:lnTo>
                <a:lnTo>
                  <a:pt x="34718" y="37646"/>
                </a:lnTo>
                <a:lnTo>
                  <a:pt x="34778" y="37467"/>
                </a:lnTo>
                <a:lnTo>
                  <a:pt x="34778" y="37228"/>
                </a:lnTo>
                <a:lnTo>
                  <a:pt x="34001" y="31730"/>
                </a:lnTo>
                <a:lnTo>
                  <a:pt x="33822" y="30535"/>
                </a:lnTo>
                <a:lnTo>
                  <a:pt x="33762" y="30296"/>
                </a:lnTo>
                <a:lnTo>
                  <a:pt x="33822" y="30117"/>
                </a:lnTo>
                <a:lnTo>
                  <a:pt x="33882" y="29998"/>
                </a:lnTo>
                <a:lnTo>
                  <a:pt x="34121" y="29878"/>
                </a:lnTo>
                <a:lnTo>
                  <a:pt x="34181" y="29579"/>
                </a:lnTo>
                <a:lnTo>
                  <a:pt x="34181" y="29101"/>
                </a:lnTo>
                <a:lnTo>
                  <a:pt x="34121" y="28922"/>
                </a:lnTo>
                <a:lnTo>
                  <a:pt x="34061" y="28802"/>
                </a:lnTo>
                <a:lnTo>
                  <a:pt x="34001" y="28743"/>
                </a:lnTo>
                <a:lnTo>
                  <a:pt x="33882" y="28743"/>
                </a:lnTo>
                <a:lnTo>
                  <a:pt x="33643" y="28922"/>
                </a:lnTo>
                <a:lnTo>
                  <a:pt x="33284" y="26831"/>
                </a:lnTo>
                <a:lnTo>
                  <a:pt x="32866" y="24799"/>
                </a:lnTo>
                <a:lnTo>
                  <a:pt x="32448" y="22767"/>
                </a:lnTo>
                <a:lnTo>
                  <a:pt x="31910" y="20795"/>
                </a:lnTo>
                <a:lnTo>
                  <a:pt x="31312" y="18823"/>
                </a:lnTo>
                <a:lnTo>
                  <a:pt x="30715" y="16851"/>
                </a:lnTo>
                <a:lnTo>
                  <a:pt x="29998" y="14880"/>
                </a:lnTo>
                <a:lnTo>
                  <a:pt x="29281" y="12908"/>
                </a:lnTo>
                <a:lnTo>
                  <a:pt x="27787" y="9143"/>
                </a:lnTo>
                <a:lnTo>
                  <a:pt x="26353" y="5378"/>
                </a:lnTo>
                <a:lnTo>
                  <a:pt x="25755" y="4243"/>
                </a:lnTo>
                <a:lnTo>
                  <a:pt x="24739" y="2331"/>
                </a:lnTo>
                <a:lnTo>
                  <a:pt x="24142" y="1375"/>
                </a:lnTo>
                <a:lnTo>
                  <a:pt x="23604" y="538"/>
                </a:lnTo>
                <a:lnTo>
                  <a:pt x="23365" y="299"/>
                </a:lnTo>
                <a:lnTo>
                  <a:pt x="23126" y="60"/>
                </a:lnTo>
                <a:lnTo>
                  <a:pt x="23006"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 name="Google Shape;326;p13"/>
          <p:cNvSpPr/>
          <p:nvPr/>
        </p:nvSpPr>
        <p:spPr>
          <a:xfrm rot="5503490">
            <a:off x="10556273" y="5691805"/>
            <a:ext cx="1306627" cy="1173107"/>
          </a:xfrm>
          <a:custGeom>
            <a:avLst/>
            <a:gdLst/>
            <a:ahLst/>
            <a:cxnLst/>
            <a:rect l="l" t="t" r="r" b="b"/>
            <a:pathLst>
              <a:path w="43861" h="39379" extrusionOk="0">
                <a:moveTo>
                  <a:pt x="39917" y="2092"/>
                </a:moveTo>
                <a:lnTo>
                  <a:pt x="40216" y="2331"/>
                </a:lnTo>
                <a:lnTo>
                  <a:pt x="40514" y="2510"/>
                </a:lnTo>
                <a:lnTo>
                  <a:pt x="40873" y="2689"/>
                </a:lnTo>
                <a:lnTo>
                  <a:pt x="41232" y="2809"/>
                </a:lnTo>
                <a:lnTo>
                  <a:pt x="41949" y="2988"/>
                </a:lnTo>
                <a:lnTo>
                  <a:pt x="42725" y="3048"/>
                </a:lnTo>
                <a:lnTo>
                  <a:pt x="42666" y="3586"/>
                </a:lnTo>
                <a:lnTo>
                  <a:pt x="42486" y="4064"/>
                </a:lnTo>
                <a:lnTo>
                  <a:pt x="42188" y="5080"/>
                </a:lnTo>
                <a:lnTo>
                  <a:pt x="41949" y="4960"/>
                </a:lnTo>
                <a:lnTo>
                  <a:pt x="41769" y="4900"/>
                </a:lnTo>
                <a:lnTo>
                  <a:pt x="41650" y="4960"/>
                </a:lnTo>
                <a:lnTo>
                  <a:pt x="41530" y="5080"/>
                </a:lnTo>
                <a:lnTo>
                  <a:pt x="41411" y="5259"/>
                </a:lnTo>
                <a:lnTo>
                  <a:pt x="41351" y="5498"/>
                </a:lnTo>
                <a:lnTo>
                  <a:pt x="41291" y="6036"/>
                </a:lnTo>
                <a:lnTo>
                  <a:pt x="41232" y="6633"/>
                </a:lnTo>
                <a:lnTo>
                  <a:pt x="41232" y="7231"/>
                </a:lnTo>
                <a:lnTo>
                  <a:pt x="41291" y="7888"/>
                </a:lnTo>
                <a:lnTo>
                  <a:pt x="41351" y="10099"/>
                </a:lnTo>
                <a:lnTo>
                  <a:pt x="41411" y="12370"/>
                </a:lnTo>
                <a:lnTo>
                  <a:pt x="41351" y="14760"/>
                </a:lnTo>
                <a:lnTo>
                  <a:pt x="41291" y="15955"/>
                </a:lnTo>
                <a:lnTo>
                  <a:pt x="41172" y="17150"/>
                </a:lnTo>
                <a:lnTo>
                  <a:pt x="41052" y="18345"/>
                </a:lnTo>
                <a:lnTo>
                  <a:pt x="40873" y="19540"/>
                </a:lnTo>
                <a:lnTo>
                  <a:pt x="40634" y="20735"/>
                </a:lnTo>
                <a:lnTo>
                  <a:pt x="40335" y="21871"/>
                </a:lnTo>
                <a:lnTo>
                  <a:pt x="40036" y="22887"/>
                </a:lnTo>
                <a:lnTo>
                  <a:pt x="39738" y="23843"/>
                </a:lnTo>
                <a:lnTo>
                  <a:pt x="39319" y="24739"/>
                </a:lnTo>
                <a:lnTo>
                  <a:pt x="38901" y="25695"/>
                </a:lnTo>
                <a:lnTo>
                  <a:pt x="38423" y="26591"/>
                </a:lnTo>
                <a:lnTo>
                  <a:pt x="37945" y="27488"/>
                </a:lnTo>
                <a:lnTo>
                  <a:pt x="37407" y="28324"/>
                </a:lnTo>
                <a:lnTo>
                  <a:pt x="36810" y="29161"/>
                </a:lnTo>
                <a:lnTo>
                  <a:pt x="36152" y="29938"/>
                </a:lnTo>
                <a:lnTo>
                  <a:pt x="35495" y="30715"/>
                </a:lnTo>
                <a:lnTo>
                  <a:pt x="34838" y="31432"/>
                </a:lnTo>
                <a:lnTo>
                  <a:pt x="34061" y="32149"/>
                </a:lnTo>
                <a:lnTo>
                  <a:pt x="33344" y="32806"/>
                </a:lnTo>
                <a:lnTo>
                  <a:pt x="32507" y="33403"/>
                </a:lnTo>
                <a:lnTo>
                  <a:pt x="31671" y="34001"/>
                </a:lnTo>
                <a:lnTo>
                  <a:pt x="30834" y="34599"/>
                </a:lnTo>
                <a:lnTo>
                  <a:pt x="29878" y="35136"/>
                </a:lnTo>
                <a:lnTo>
                  <a:pt x="28862" y="35674"/>
                </a:lnTo>
                <a:lnTo>
                  <a:pt x="27846" y="36152"/>
                </a:lnTo>
                <a:lnTo>
                  <a:pt x="26830" y="36571"/>
                </a:lnTo>
                <a:lnTo>
                  <a:pt x="25815" y="36929"/>
                </a:lnTo>
                <a:lnTo>
                  <a:pt x="24739" y="37228"/>
                </a:lnTo>
                <a:lnTo>
                  <a:pt x="23663" y="37527"/>
                </a:lnTo>
                <a:lnTo>
                  <a:pt x="22528" y="37706"/>
                </a:lnTo>
                <a:lnTo>
                  <a:pt x="21453" y="37885"/>
                </a:lnTo>
                <a:lnTo>
                  <a:pt x="20317" y="38005"/>
                </a:lnTo>
                <a:lnTo>
                  <a:pt x="19242" y="38064"/>
                </a:lnTo>
                <a:lnTo>
                  <a:pt x="18106" y="38064"/>
                </a:lnTo>
                <a:lnTo>
                  <a:pt x="17031" y="38005"/>
                </a:lnTo>
                <a:lnTo>
                  <a:pt x="15895" y="37945"/>
                </a:lnTo>
                <a:lnTo>
                  <a:pt x="14760" y="37766"/>
                </a:lnTo>
                <a:lnTo>
                  <a:pt x="13684" y="37586"/>
                </a:lnTo>
                <a:lnTo>
                  <a:pt x="12668" y="37347"/>
                </a:lnTo>
                <a:lnTo>
                  <a:pt x="11712" y="37108"/>
                </a:lnTo>
                <a:lnTo>
                  <a:pt x="9740" y="36511"/>
                </a:lnTo>
                <a:lnTo>
                  <a:pt x="7828" y="35794"/>
                </a:lnTo>
                <a:lnTo>
                  <a:pt x="5976" y="34957"/>
                </a:lnTo>
                <a:lnTo>
                  <a:pt x="4542" y="34240"/>
                </a:lnTo>
                <a:lnTo>
                  <a:pt x="3884" y="33822"/>
                </a:lnTo>
                <a:lnTo>
                  <a:pt x="3167" y="33344"/>
                </a:lnTo>
                <a:lnTo>
                  <a:pt x="2570" y="32866"/>
                </a:lnTo>
                <a:lnTo>
                  <a:pt x="2032" y="32268"/>
                </a:lnTo>
                <a:lnTo>
                  <a:pt x="1793" y="31969"/>
                </a:lnTo>
                <a:lnTo>
                  <a:pt x="1614" y="31611"/>
                </a:lnTo>
                <a:lnTo>
                  <a:pt x="1434" y="31252"/>
                </a:lnTo>
                <a:lnTo>
                  <a:pt x="1315" y="30894"/>
                </a:lnTo>
                <a:lnTo>
                  <a:pt x="1554" y="31013"/>
                </a:lnTo>
                <a:lnTo>
                  <a:pt x="1733" y="31073"/>
                </a:lnTo>
                <a:lnTo>
                  <a:pt x="1913" y="31013"/>
                </a:lnTo>
                <a:lnTo>
                  <a:pt x="2032" y="30894"/>
                </a:lnTo>
                <a:lnTo>
                  <a:pt x="2271" y="30535"/>
                </a:lnTo>
                <a:lnTo>
                  <a:pt x="2450" y="30177"/>
                </a:lnTo>
                <a:lnTo>
                  <a:pt x="2869" y="30655"/>
                </a:lnTo>
                <a:lnTo>
                  <a:pt x="3406" y="31133"/>
                </a:lnTo>
                <a:lnTo>
                  <a:pt x="3944" y="31551"/>
                </a:lnTo>
                <a:lnTo>
                  <a:pt x="4542" y="31910"/>
                </a:lnTo>
                <a:lnTo>
                  <a:pt x="5199" y="32268"/>
                </a:lnTo>
                <a:lnTo>
                  <a:pt x="5856" y="32567"/>
                </a:lnTo>
                <a:lnTo>
                  <a:pt x="7231" y="33105"/>
                </a:lnTo>
                <a:lnTo>
                  <a:pt x="8665" y="33583"/>
                </a:lnTo>
                <a:lnTo>
                  <a:pt x="10099" y="33882"/>
                </a:lnTo>
                <a:lnTo>
                  <a:pt x="11533" y="34180"/>
                </a:lnTo>
                <a:lnTo>
                  <a:pt x="12788" y="34360"/>
                </a:lnTo>
                <a:lnTo>
                  <a:pt x="14342" y="34539"/>
                </a:lnTo>
                <a:lnTo>
                  <a:pt x="15836" y="34599"/>
                </a:lnTo>
                <a:lnTo>
                  <a:pt x="17389" y="34599"/>
                </a:lnTo>
                <a:lnTo>
                  <a:pt x="18943" y="34479"/>
                </a:lnTo>
                <a:lnTo>
                  <a:pt x="20437" y="34240"/>
                </a:lnTo>
                <a:lnTo>
                  <a:pt x="21931" y="33941"/>
                </a:lnTo>
                <a:lnTo>
                  <a:pt x="23424" y="33523"/>
                </a:lnTo>
                <a:lnTo>
                  <a:pt x="24859" y="33045"/>
                </a:lnTo>
                <a:lnTo>
                  <a:pt x="26054" y="32567"/>
                </a:lnTo>
                <a:lnTo>
                  <a:pt x="27249" y="32029"/>
                </a:lnTo>
                <a:lnTo>
                  <a:pt x="28324" y="31432"/>
                </a:lnTo>
                <a:lnTo>
                  <a:pt x="29400" y="30774"/>
                </a:lnTo>
                <a:lnTo>
                  <a:pt x="30476" y="30057"/>
                </a:lnTo>
                <a:lnTo>
                  <a:pt x="31491" y="29280"/>
                </a:lnTo>
                <a:lnTo>
                  <a:pt x="32447" y="28444"/>
                </a:lnTo>
                <a:lnTo>
                  <a:pt x="33344" y="27547"/>
                </a:lnTo>
                <a:lnTo>
                  <a:pt x="34240" y="26651"/>
                </a:lnTo>
                <a:lnTo>
                  <a:pt x="35077" y="25695"/>
                </a:lnTo>
                <a:lnTo>
                  <a:pt x="35854" y="24679"/>
                </a:lnTo>
                <a:lnTo>
                  <a:pt x="36571" y="23663"/>
                </a:lnTo>
                <a:lnTo>
                  <a:pt x="37288" y="22588"/>
                </a:lnTo>
                <a:lnTo>
                  <a:pt x="37885" y="21452"/>
                </a:lnTo>
                <a:lnTo>
                  <a:pt x="38483" y="20317"/>
                </a:lnTo>
                <a:lnTo>
                  <a:pt x="38961" y="19122"/>
                </a:lnTo>
                <a:lnTo>
                  <a:pt x="39558" y="17628"/>
                </a:lnTo>
                <a:lnTo>
                  <a:pt x="39977" y="16074"/>
                </a:lnTo>
                <a:lnTo>
                  <a:pt x="40275" y="14581"/>
                </a:lnTo>
                <a:lnTo>
                  <a:pt x="40514" y="13027"/>
                </a:lnTo>
                <a:lnTo>
                  <a:pt x="40634" y="11473"/>
                </a:lnTo>
                <a:lnTo>
                  <a:pt x="40753" y="9920"/>
                </a:lnTo>
                <a:lnTo>
                  <a:pt x="40933" y="6753"/>
                </a:lnTo>
                <a:lnTo>
                  <a:pt x="41172" y="5438"/>
                </a:lnTo>
                <a:lnTo>
                  <a:pt x="41232" y="5080"/>
                </a:lnTo>
                <a:lnTo>
                  <a:pt x="41232" y="4721"/>
                </a:lnTo>
                <a:lnTo>
                  <a:pt x="41172" y="4422"/>
                </a:lnTo>
                <a:lnTo>
                  <a:pt x="41052" y="4243"/>
                </a:lnTo>
                <a:lnTo>
                  <a:pt x="40933" y="4183"/>
                </a:lnTo>
                <a:lnTo>
                  <a:pt x="40753" y="4183"/>
                </a:lnTo>
                <a:lnTo>
                  <a:pt x="40694" y="4303"/>
                </a:lnTo>
                <a:lnTo>
                  <a:pt x="40574" y="4542"/>
                </a:lnTo>
                <a:lnTo>
                  <a:pt x="40455" y="4840"/>
                </a:lnTo>
                <a:lnTo>
                  <a:pt x="40335" y="5558"/>
                </a:lnTo>
                <a:lnTo>
                  <a:pt x="40335" y="5916"/>
                </a:lnTo>
                <a:lnTo>
                  <a:pt x="40275" y="6753"/>
                </a:lnTo>
                <a:lnTo>
                  <a:pt x="40216" y="7589"/>
                </a:lnTo>
                <a:lnTo>
                  <a:pt x="40216" y="9203"/>
                </a:lnTo>
                <a:lnTo>
                  <a:pt x="40216" y="10876"/>
                </a:lnTo>
                <a:lnTo>
                  <a:pt x="40156" y="11653"/>
                </a:lnTo>
                <a:lnTo>
                  <a:pt x="40096" y="12489"/>
                </a:lnTo>
                <a:lnTo>
                  <a:pt x="39857" y="13923"/>
                </a:lnTo>
                <a:lnTo>
                  <a:pt x="39558" y="15357"/>
                </a:lnTo>
                <a:lnTo>
                  <a:pt x="39200" y="16732"/>
                </a:lnTo>
                <a:lnTo>
                  <a:pt x="38722" y="18106"/>
                </a:lnTo>
                <a:lnTo>
                  <a:pt x="38124" y="19421"/>
                </a:lnTo>
                <a:lnTo>
                  <a:pt x="37467" y="20735"/>
                </a:lnTo>
                <a:lnTo>
                  <a:pt x="36750" y="21990"/>
                </a:lnTo>
                <a:lnTo>
                  <a:pt x="35973" y="23245"/>
                </a:lnTo>
                <a:lnTo>
                  <a:pt x="35077" y="24440"/>
                </a:lnTo>
                <a:lnTo>
                  <a:pt x="34180" y="25516"/>
                </a:lnTo>
                <a:lnTo>
                  <a:pt x="33165" y="26591"/>
                </a:lnTo>
                <a:lnTo>
                  <a:pt x="32149" y="27607"/>
                </a:lnTo>
                <a:lnTo>
                  <a:pt x="31013" y="28563"/>
                </a:lnTo>
                <a:lnTo>
                  <a:pt x="29878" y="29400"/>
                </a:lnTo>
                <a:lnTo>
                  <a:pt x="28623" y="30177"/>
                </a:lnTo>
                <a:lnTo>
                  <a:pt x="27368" y="30894"/>
                </a:lnTo>
                <a:lnTo>
                  <a:pt x="25874" y="31611"/>
                </a:lnTo>
                <a:lnTo>
                  <a:pt x="24321" y="32268"/>
                </a:lnTo>
                <a:lnTo>
                  <a:pt x="22707" y="32746"/>
                </a:lnTo>
                <a:lnTo>
                  <a:pt x="21094" y="33105"/>
                </a:lnTo>
                <a:lnTo>
                  <a:pt x="19421" y="33403"/>
                </a:lnTo>
                <a:lnTo>
                  <a:pt x="17748" y="33583"/>
                </a:lnTo>
                <a:lnTo>
                  <a:pt x="16075" y="33643"/>
                </a:lnTo>
                <a:lnTo>
                  <a:pt x="14401" y="33583"/>
                </a:lnTo>
                <a:lnTo>
                  <a:pt x="12668" y="33403"/>
                </a:lnTo>
                <a:lnTo>
                  <a:pt x="10995" y="33105"/>
                </a:lnTo>
                <a:lnTo>
                  <a:pt x="9382" y="32686"/>
                </a:lnTo>
                <a:lnTo>
                  <a:pt x="8545" y="32447"/>
                </a:lnTo>
                <a:lnTo>
                  <a:pt x="7769" y="32149"/>
                </a:lnTo>
                <a:lnTo>
                  <a:pt x="6992" y="31850"/>
                </a:lnTo>
                <a:lnTo>
                  <a:pt x="6215" y="31491"/>
                </a:lnTo>
                <a:lnTo>
                  <a:pt x="4721" y="30774"/>
                </a:lnTo>
                <a:lnTo>
                  <a:pt x="4362" y="30595"/>
                </a:lnTo>
                <a:lnTo>
                  <a:pt x="4004" y="30475"/>
                </a:lnTo>
                <a:lnTo>
                  <a:pt x="3287" y="30296"/>
                </a:lnTo>
                <a:lnTo>
                  <a:pt x="2988" y="30117"/>
                </a:lnTo>
                <a:lnTo>
                  <a:pt x="2809" y="29938"/>
                </a:lnTo>
                <a:lnTo>
                  <a:pt x="2749" y="29818"/>
                </a:lnTo>
                <a:lnTo>
                  <a:pt x="2689" y="29699"/>
                </a:lnTo>
                <a:lnTo>
                  <a:pt x="2689" y="29519"/>
                </a:lnTo>
                <a:lnTo>
                  <a:pt x="2749" y="29400"/>
                </a:lnTo>
                <a:lnTo>
                  <a:pt x="3347" y="29758"/>
                </a:lnTo>
                <a:lnTo>
                  <a:pt x="4004" y="29997"/>
                </a:lnTo>
                <a:lnTo>
                  <a:pt x="4721" y="30177"/>
                </a:lnTo>
                <a:lnTo>
                  <a:pt x="5498" y="30296"/>
                </a:lnTo>
                <a:lnTo>
                  <a:pt x="7051" y="30475"/>
                </a:lnTo>
                <a:lnTo>
                  <a:pt x="8426" y="30535"/>
                </a:lnTo>
                <a:lnTo>
                  <a:pt x="10219" y="30595"/>
                </a:lnTo>
                <a:lnTo>
                  <a:pt x="11951" y="30595"/>
                </a:lnTo>
                <a:lnTo>
                  <a:pt x="13684" y="30416"/>
                </a:lnTo>
                <a:lnTo>
                  <a:pt x="15417" y="30236"/>
                </a:lnTo>
                <a:lnTo>
                  <a:pt x="17090" y="29997"/>
                </a:lnTo>
                <a:lnTo>
                  <a:pt x="18704" y="29639"/>
                </a:lnTo>
                <a:lnTo>
                  <a:pt x="20317" y="29221"/>
                </a:lnTo>
                <a:lnTo>
                  <a:pt x="21931" y="28683"/>
                </a:lnTo>
                <a:lnTo>
                  <a:pt x="23484" y="28085"/>
                </a:lnTo>
                <a:lnTo>
                  <a:pt x="24978" y="27368"/>
                </a:lnTo>
                <a:lnTo>
                  <a:pt x="26472" y="26532"/>
                </a:lnTo>
                <a:lnTo>
                  <a:pt x="27846" y="25576"/>
                </a:lnTo>
                <a:lnTo>
                  <a:pt x="29041" y="24619"/>
                </a:lnTo>
                <a:lnTo>
                  <a:pt x="30177" y="23544"/>
                </a:lnTo>
                <a:lnTo>
                  <a:pt x="31193" y="22468"/>
                </a:lnTo>
                <a:lnTo>
                  <a:pt x="32089" y="21273"/>
                </a:lnTo>
                <a:lnTo>
                  <a:pt x="32985" y="20018"/>
                </a:lnTo>
                <a:lnTo>
                  <a:pt x="33762" y="18704"/>
                </a:lnTo>
                <a:lnTo>
                  <a:pt x="34539" y="17389"/>
                </a:lnTo>
                <a:lnTo>
                  <a:pt x="35256" y="16015"/>
                </a:lnTo>
                <a:lnTo>
                  <a:pt x="36810" y="12728"/>
                </a:lnTo>
                <a:lnTo>
                  <a:pt x="38304" y="9442"/>
                </a:lnTo>
                <a:lnTo>
                  <a:pt x="39797" y="5916"/>
                </a:lnTo>
                <a:lnTo>
                  <a:pt x="39977" y="5438"/>
                </a:lnTo>
                <a:lnTo>
                  <a:pt x="40275" y="4661"/>
                </a:lnTo>
                <a:lnTo>
                  <a:pt x="40335" y="4243"/>
                </a:lnTo>
                <a:lnTo>
                  <a:pt x="40335" y="4004"/>
                </a:lnTo>
                <a:lnTo>
                  <a:pt x="40275" y="3884"/>
                </a:lnTo>
                <a:lnTo>
                  <a:pt x="40156" y="3825"/>
                </a:lnTo>
                <a:lnTo>
                  <a:pt x="40036" y="3825"/>
                </a:lnTo>
                <a:lnTo>
                  <a:pt x="39797" y="3884"/>
                </a:lnTo>
                <a:lnTo>
                  <a:pt x="39917" y="2988"/>
                </a:lnTo>
                <a:lnTo>
                  <a:pt x="39917" y="2092"/>
                </a:lnTo>
                <a:close/>
                <a:moveTo>
                  <a:pt x="40753" y="0"/>
                </a:moveTo>
                <a:lnTo>
                  <a:pt x="40455" y="60"/>
                </a:lnTo>
                <a:lnTo>
                  <a:pt x="40156" y="120"/>
                </a:lnTo>
                <a:lnTo>
                  <a:pt x="39917" y="180"/>
                </a:lnTo>
                <a:lnTo>
                  <a:pt x="39618" y="299"/>
                </a:lnTo>
                <a:lnTo>
                  <a:pt x="39260" y="598"/>
                </a:lnTo>
                <a:lnTo>
                  <a:pt x="39200" y="658"/>
                </a:lnTo>
                <a:lnTo>
                  <a:pt x="39140" y="658"/>
                </a:lnTo>
                <a:lnTo>
                  <a:pt x="39200" y="777"/>
                </a:lnTo>
                <a:lnTo>
                  <a:pt x="39260" y="897"/>
                </a:lnTo>
                <a:lnTo>
                  <a:pt x="39200" y="1076"/>
                </a:lnTo>
                <a:lnTo>
                  <a:pt x="39021" y="2152"/>
                </a:lnTo>
                <a:lnTo>
                  <a:pt x="38841" y="3287"/>
                </a:lnTo>
                <a:lnTo>
                  <a:pt x="38722" y="4482"/>
                </a:lnTo>
                <a:lnTo>
                  <a:pt x="38602" y="5617"/>
                </a:lnTo>
                <a:lnTo>
                  <a:pt x="38423" y="6394"/>
                </a:lnTo>
                <a:lnTo>
                  <a:pt x="38244" y="7171"/>
                </a:lnTo>
                <a:lnTo>
                  <a:pt x="37766" y="8725"/>
                </a:lnTo>
                <a:lnTo>
                  <a:pt x="37168" y="10338"/>
                </a:lnTo>
                <a:lnTo>
                  <a:pt x="36511" y="11892"/>
                </a:lnTo>
                <a:lnTo>
                  <a:pt x="35734" y="13445"/>
                </a:lnTo>
                <a:lnTo>
                  <a:pt x="34957" y="14939"/>
                </a:lnTo>
                <a:lnTo>
                  <a:pt x="33344" y="17807"/>
                </a:lnTo>
                <a:lnTo>
                  <a:pt x="32866" y="18644"/>
                </a:lnTo>
                <a:lnTo>
                  <a:pt x="32328" y="19421"/>
                </a:lnTo>
                <a:lnTo>
                  <a:pt x="31730" y="20198"/>
                </a:lnTo>
                <a:lnTo>
                  <a:pt x="31193" y="20915"/>
                </a:lnTo>
                <a:lnTo>
                  <a:pt x="30595" y="21632"/>
                </a:lnTo>
                <a:lnTo>
                  <a:pt x="29938" y="22289"/>
                </a:lnTo>
                <a:lnTo>
                  <a:pt x="29280" y="22887"/>
                </a:lnTo>
                <a:lnTo>
                  <a:pt x="28623" y="23484"/>
                </a:lnTo>
                <a:lnTo>
                  <a:pt x="27966" y="24022"/>
                </a:lnTo>
                <a:lnTo>
                  <a:pt x="27249" y="24560"/>
                </a:lnTo>
                <a:lnTo>
                  <a:pt x="25815" y="25516"/>
                </a:lnTo>
                <a:lnTo>
                  <a:pt x="24261" y="26352"/>
                </a:lnTo>
                <a:lnTo>
                  <a:pt x="22707" y="27129"/>
                </a:lnTo>
                <a:lnTo>
                  <a:pt x="21094" y="27727"/>
                </a:lnTo>
                <a:lnTo>
                  <a:pt x="19421" y="28265"/>
                </a:lnTo>
                <a:lnTo>
                  <a:pt x="17688" y="28683"/>
                </a:lnTo>
                <a:lnTo>
                  <a:pt x="15895" y="28982"/>
                </a:lnTo>
                <a:lnTo>
                  <a:pt x="14103" y="29221"/>
                </a:lnTo>
                <a:lnTo>
                  <a:pt x="12250" y="29340"/>
                </a:lnTo>
                <a:lnTo>
                  <a:pt x="10398" y="29400"/>
                </a:lnTo>
                <a:lnTo>
                  <a:pt x="5617" y="29400"/>
                </a:lnTo>
                <a:lnTo>
                  <a:pt x="5199" y="29340"/>
                </a:lnTo>
                <a:lnTo>
                  <a:pt x="4721" y="29280"/>
                </a:lnTo>
                <a:lnTo>
                  <a:pt x="4243" y="29161"/>
                </a:lnTo>
                <a:lnTo>
                  <a:pt x="4004" y="29161"/>
                </a:lnTo>
                <a:lnTo>
                  <a:pt x="3884" y="29041"/>
                </a:lnTo>
                <a:lnTo>
                  <a:pt x="3586" y="28802"/>
                </a:lnTo>
                <a:lnTo>
                  <a:pt x="3347" y="28504"/>
                </a:lnTo>
                <a:lnTo>
                  <a:pt x="3167" y="28265"/>
                </a:lnTo>
                <a:lnTo>
                  <a:pt x="2928" y="28026"/>
                </a:lnTo>
                <a:lnTo>
                  <a:pt x="2630" y="27846"/>
                </a:lnTo>
                <a:lnTo>
                  <a:pt x="2211" y="27727"/>
                </a:lnTo>
                <a:lnTo>
                  <a:pt x="1494" y="27607"/>
                </a:lnTo>
                <a:lnTo>
                  <a:pt x="777" y="27547"/>
                </a:lnTo>
                <a:lnTo>
                  <a:pt x="478" y="27547"/>
                </a:lnTo>
                <a:lnTo>
                  <a:pt x="359" y="27607"/>
                </a:lnTo>
                <a:lnTo>
                  <a:pt x="120" y="27846"/>
                </a:lnTo>
                <a:lnTo>
                  <a:pt x="0" y="28145"/>
                </a:lnTo>
                <a:lnTo>
                  <a:pt x="0" y="28504"/>
                </a:lnTo>
                <a:lnTo>
                  <a:pt x="60" y="28862"/>
                </a:lnTo>
                <a:lnTo>
                  <a:pt x="239" y="29639"/>
                </a:lnTo>
                <a:lnTo>
                  <a:pt x="419" y="30236"/>
                </a:lnTo>
                <a:lnTo>
                  <a:pt x="1016" y="31671"/>
                </a:lnTo>
                <a:lnTo>
                  <a:pt x="1315" y="32328"/>
                </a:lnTo>
                <a:lnTo>
                  <a:pt x="1614" y="32866"/>
                </a:lnTo>
                <a:lnTo>
                  <a:pt x="2032" y="33403"/>
                </a:lnTo>
                <a:lnTo>
                  <a:pt x="2510" y="33941"/>
                </a:lnTo>
                <a:lnTo>
                  <a:pt x="3108" y="34479"/>
                </a:lnTo>
                <a:lnTo>
                  <a:pt x="3765" y="34957"/>
                </a:lnTo>
                <a:lnTo>
                  <a:pt x="4602" y="35495"/>
                </a:lnTo>
                <a:lnTo>
                  <a:pt x="5498" y="36033"/>
                </a:lnTo>
                <a:lnTo>
                  <a:pt x="6334" y="36511"/>
                </a:lnTo>
                <a:lnTo>
                  <a:pt x="7231" y="36929"/>
                </a:lnTo>
                <a:lnTo>
                  <a:pt x="8187" y="37347"/>
                </a:lnTo>
                <a:lnTo>
                  <a:pt x="9083" y="37706"/>
                </a:lnTo>
                <a:lnTo>
                  <a:pt x="10039" y="38064"/>
                </a:lnTo>
                <a:lnTo>
                  <a:pt x="10995" y="38363"/>
                </a:lnTo>
                <a:lnTo>
                  <a:pt x="12728" y="38781"/>
                </a:lnTo>
                <a:lnTo>
                  <a:pt x="14401" y="39080"/>
                </a:lnTo>
                <a:lnTo>
                  <a:pt x="16134" y="39319"/>
                </a:lnTo>
                <a:lnTo>
                  <a:pt x="17867" y="39379"/>
                </a:lnTo>
                <a:lnTo>
                  <a:pt x="19600" y="39379"/>
                </a:lnTo>
                <a:lnTo>
                  <a:pt x="21273" y="39200"/>
                </a:lnTo>
                <a:lnTo>
                  <a:pt x="23006" y="38961"/>
                </a:lnTo>
                <a:lnTo>
                  <a:pt x="24620" y="38542"/>
                </a:lnTo>
                <a:lnTo>
                  <a:pt x="26293" y="38064"/>
                </a:lnTo>
                <a:lnTo>
                  <a:pt x="27846" y="37467"/>
                </a:lnTo>
                <a:lnTo>
                  <a:pt x="29400" y="36750"/>
                </a:lnTo>
                <a:lnTo>
                  <a:pt x="30894" y="35913"/>
                </a:lnTo>
                <a:lnTo>
                  <a:pt x="32388" y="35017"/>
                </a:lnTo>
                <a:lnTo>
                  <a:pt x="33762" y="33941"/>
                </a:lnTo>
                <a:lnTo>
                  <a:pt x="35077" y="32806"/>
                </a:lnTo>
                <a:lnTo>
                  <a:pt x="36272" y="31551"/>
                </a:lnTo>
                <a:lnTo>
                  <a:pt x="36929" y="30774"/>
                </a:lnTo>
                <a:lnTo>
                  <a:pt x="37527" y="30057"/>
                </a:lnTo>
                <a:lnTo>
                  <a:pt x="38064" y="29280"/>
                </a:lnTo>
                <a:lnTo>
                  <a:pt x="38602" y="28444"/>
                </a:lnTo>
                <a:lnTo>
                  <a:pt x="39080" y="27667"/>
                </a:lnTo>
                <a:lnTo>
                  <a:pt x="39558" y="26830"/>
                </a:lnTo>
                <a:lnTo>
                  <a:pt x="39977" y="25934"/>
                </a:lnTo>
                <a:lnTo>
                  <a:pt x="40335" y="25098"/>
                </a:lnTo>
                <a:lnTo>
                  <a:pt x="41052" y="23305"/>
                </a:lnTo>
                <a:lnTo>
                  <a:pt x="41590" y="21512"/>
                </a:lnTo>
                <a:lnTo>
                  <a:pt x="42008" y="19600"/>
                </a:lnTo>
                <a:lnTo>
                  <a:pt x="42307" y="17688"/>
                </a:lnTo>
                <a:lnTo>
                  <a:pt x="42546" y="15477"/>
                </a:lnTo>
                <a:lnTo>
                  <a:pt x="42606" y="13266"/>
                </a:lnTo>
                <a:lnTo>
                  <a:pt x="42666" y="11055"/>
                </a:lnTo>
                <a:lnTo>
                  <a:pt x="42606" y="8784"/>
                </a:lnTo>
                <a:lnTo>
                  <a:pt x="42486" y="7709"/>
                </a:lnTo>
                <a:lnTo>
                  <a:pt x="42427" y="7111"/>
                </a:lnTo>
                <a:lnTo>
                  <a:pt x="42486" y="6573"/>
                </a:lnTo>
                <a:lnTo>
                  <a:pt x="43024" y="5558"/>
                </a:lnTo>
                <a:lnTo>
                  <a:pt x="43323" y="4781"/>
                </a:lnTo>
                <a:lnTo>
                  <a:pt x="43681" y="3645"/>
                </a:lnTo>
                <a:lnTo>
                  <a:pt x="43801" y="3108"/>
                </a:lnTo>
                <a:lnTo>
                  <a:pt x="43861" y="2570"/>
                </a:lnTo>
                <a:lnTo>
                  <a:pt x="43801" y="2211"/>
                </a:lnTo>
                <a:lnTo>
                  <a:pt x="43741" y="2032"/>
                </a:lnTo>
                <a:lnTo>
                  <a:pt x="43622" y="1912"/>
                </a:lnTo>
                <a:lnTo>
                  <a:pt x="43502" y="1673"/>
                </a:lnTo>
                <a:lnTo>
                  <a:pt x="43383" y="1434"/>
                </a:lnTo>
                <a:lnTo>
                  <a:pt x="43024" y="956"/>
                </a:lnTo>
                <a:lnTo>
                  <a:pt x="42546" y="598"/>
                </a:lnTo>
                <a:lnTo>
                  <a:pt x="41949" y="299"/>
                </a:lnTo>
                <a:lnTo>
                  <a:pt x="41351" y="120"/>
                </a:lnTo>
                <a:lnTo>
                  <a:pt x="40753" y="0"/>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7" name="Google Shape;327;p13"/>
          <p:cNvSpPr/>
          <p:nvPr/>
        </p:nvSpPr>
        <p:spPr>
          <a:xfrm>
            <a:off x="10975950" y="3574813"/>
            <a:ext cx="293729" cy="316907"/>
          </a:xfrm>
          <a:custGeom>
            <a:avLst/>
            <a:gdLst/>
            <a:ahLst/>
            <a:cxnLst/>
            <a:rect l="l" t="t" r="r" b="b"/>
            <a:pathLst>
              <a:path w="9860" h="10638" extrusionOk="0">
                <a:moveTo>
                  <a:pt x="9023" y="897"/>
                </a:moveTo>
                <a:lnTo>
                  <a:pt x="8904" y="1554"/>
                </a:lnTo>
                <a:lnTo>
                  <a:pt x="8784" y="2212"/>
                </a:lnTo>
                <a:lnTo>
                  <a:pt x="8665" y="2869"/>
                </a:lnTo>
                <a:lnTo>
                  <a:pt x="8485" y="3467"/>
                </a:lnTo>
                <a:lnTo>
                  <a:pt x="8246" y="4363"/>
                </a:lnTo>
                <a:lnTo>
                  <a:pt x="7888" y="5199"/>
                </a:lnTo>
                <a:lnTo>
                  <a:pt x="7470" y="6036"/>
                </a:lnTo>
                <a:lnTo>
                  <a:pt x="6932" y="6813"/>
                </a:lnTo>
                <a:lnTo>
                  <a:pt x="6394" y="7530"/>
                </a:lnTo>
                <a:lnTo>
                  <a:pt x="5737" y="8187"/>
                </a:lnTo>
                <a:lnTo>
                  <a:pt x="4960" y="8725"/>
                </a:lnTo>
                <a:lnTo>
                  <a:pt x="4183" y="9203"/>
                </a:lnTo>
                <a:lnTo>
                  <a:pt x="3526" y="9502"/>
                </a:lnTo>
                <a:lnTo>
                  <a:pt x="2749" y="9801"/>
                </a:lnTo>
                <a:lnTo>
                  <a:pt x="2331" y="9920"/>
                </a:lnTo>
                <a:lnTo>
                  <a:pt x="1912" y="9980"/>
                </a:lnTo>
                <a:lnTo>
                  <a:pt x="1554" y="10040"/>
                </a:lnTo>
                <a:lnTo>
                  <a:pt x="1255" y="9980"/>
                </a:lnTo>
                <a:lnTo>
                  <a:pt x="1076" y="9920"/>
                </a:lnTo>
                <a:lnTo>
                  <a:pt x="1016" y="9801"/>
                </a:lnTo>
                <a:lnTo>
                  <a:pt x="956" y="9681"/>
                </a:lnTo>
                <a:lnTo>
                  <a:pt x="1016" y="9502"/>
                </a:lnTo>
                <a:lnTo>
                  <a:pt x="1195" y="9143"/>
                </a:lnTo>
                <a:lnTo>
                  <a:pt x="1494" y="8725"/>
                </a:lnTo>
                <a:lnTo>
                  <a:pt x="2271" y="7948"/>
                </a:lnTo>
                <a:lnTo>
                  <a:pt x="2928" y="7351"/>
                </a:lnTo>
                <a:lnTo>
                  <a:pt x="3585" y="6634"/>
                </a:lnTo>
                <a:lnTo>
                  <a:pt x="4303" y="5976"/>
                </a:lnTo>
                <a:lnTo>
                  <a:pt x="5737" y="4721"/>
                </a:lnTo>
                <a:lnTo>
                  <a:pt x="6274" y="4184"/>
                </a:lnTo>
                <a:lnTo>
                  <a:pt x="6514" y="3945"/>
                </a:lnTo>
                <a:lnTo>
                  <a:pt x="6693" y="3706"/>
                </a:lnTo>
                <a:lnTo>
                  <a:pt x="6753" y="3526"/>
                </a:lnTo>
                <a:lnTo>
                  <a:pt x="6753" y="3467"/>
                </a:lnTo>
                <a:lnTo>
                  <a:pt x="6693" y="3407"/>
                </a:lnTo>
                <a:lnTo>
                  <a:pt x="6394" y="3467"/>
                </a:lnTo>
                <a:lnTo>
                  <a:pt x="5916" y="3586"/>
                </a:lnTo>
                <a:lnTo>
                  <a:pt x="5199" y="3945"/>
                </a:lnTo>
                <a:lnTo>
                  <a:pt x="4482" y="4482"/>
                </a:lnTo>
                <a:lnTo>
                  <a:pt x="3705" y="5140"/>
                </a:lnTo>
                <a:lnTo>
                  <a:pt x="2988" y="5857"/>
                </a:lnTo>
                <a:lnTo>
                  <a:pt x="2271" y="6634"/>
                </a:lnTo>
                <a:lnTo>
                  <a:pt x="1673" y="7351"/>
                </a:lnTo>
                <a:lnTo>
                  <a:pt x="1136" y="8127"/>
                </a:lnTo>
                <a:lnTo>
                  <a:pt x="717" y="8785"/>
                </a:lnTo>
                <a:lnTo>
                  <a:pt x="598" y="7829"/>
                </a:lnTo>
                <a:lnTo>
                  <a:pt x="657" y="6992"/>
                </a:lnTo>
                <a:lnTo>
                  <a:pt x="837" y="6215"/>
                </a:lnTo>
                <a:lnTo>
                  <a:pt x="1136" y="5498"/>
                </a:lnTo>
                <a:lnTo>
                  <a:pt x="1494" y="4901"/>
                </a:lnTo>
                <a:lnTo>
                  <a:pt x="1972" y="4363"/>
                </a:lnTo>
                <a:lnTo>
                  <a:pt x="2570" y="3825"/>
                </a:lnTo>
                <a:lnTo>
                  <a:pt x="3167" y="3407"/>
                </a:lnTo>
                <a:lnTo>
                  <a:pt x="3825" y="2988"/>
                </a:lnTo>
                <a:lnTo>
                  <a:pt x="4542" y="2630"/>
                </a:lnTo>
                <a:lnTo>
                  <a:pt x="6035" y="2032"/>
                </a:lnTo>
                <a:lnTo>
                  <a:pt x="9023" y="897"/>
                </a:lnTo>
                <a:close/>
                <a:moveTo>
                  <a:pt x="9023" y="1"/>
                </a:moveTo>
                <a:lnTo>
                  <a:pt x="8545" y="60"/>
                </a:lnTo>
                <a:lnTo>
                  <a:pt x="8007" y="180"/>
                </a:lnTo>
                <a:lnTo>
                  <a:pt x="7410" y="359"/>
                </a:lnTo>
                <a:lnTo>
                  <a:pt x="6095" y="897"/>
                </a:lnTo>
                <a:lnTo>
                  <a:pt x="4840" y="1495"/>
                </a:lnTo>
                <a:lnTo>
                  <a:pt x="3705" y="2092"/>
                </a:lnTo>
                <a:lnTo>
                  <a:pt x="2809" y="2570"/>
                </a:lnTo>
                <a:lnTo>
                  <a:pt x="2331" y="2869"/>
                </a:lnTo>
                <a:lnTo>
                  <a:pt x="1614" y="3586"/>
                </a:lnTo>
                <a:lnTo>
                  <a:pt x="1255" y="4004"/>
                </a:lnTo>
                <a:lnTo>
                  <a:pt x="956" y="4423"/>
                </a:lnTo>
                <a:lnTo>
                  <a:pt x="717" y="4841"/>
                </a:lnTo>
                <a:lnTo>
                  <a:pt x="478" y="5259"/>
                </a:lnTo>
                <a:lnTo>
                  <a:pt x="299" y="5737"/>
                </a:lnTo>
                <a:lnTo>
                  <a:pt x="179" y="6215"/>
                </a:lnTo>
                <a:lnTo>
                  <a:pt x="60" y="6634"/>
                </a:lnTo>
                <a:lnTo>
                  <a:pt x="0" y="7112"/>
                </a:lnTo>
                <a:lnTo>
                  <a:pt x="0" y="7649"/>
                </a:lnTo>
                <a:lnTo>
                  <a:pt x="0" y="8127"/>
                </a:lnTo>
                <a:lnTo>
                  <a:pt x="60" y="8605"/>
                </a:lnTo>
                <a:lnTo>
                  <a:pt x="239" y="9083"/>
                </a:lnTo>
                <a:lnTo>
                  <a:pt x="418" y="9562"/>
                </a:lnTo>
                <a:lnTo>
                  <a:pt x="657" y="10040"/>
                </a:lnTo>
                <a:lnTo>
                  <a:pt x="478" y="10099"/>
                </a:lnTo>
                <a:lnTo>
                  <a:pt x="418" y="10219"/>
                </a:lnTo>
                <a:lnTo>
                  <a:pt x="418" y="10398"/>
                </a:lnTo>
                <a:lnTo>
                  <a:pt x="478" y="10518"/>
                </a:lnTo>
                <a:lnTo>
                  <a:pt x="598" y="10577"/>
                </a:lnTo>
                <a:lnTo>
                  <a:pt x="837" y="10637"/>
                </a:lnTo>
                <a:lnTo>
                  <a:pt x="2032" y="10637"/>
                </a:lnTo>
                <a:lnTo>
                  <a:pt x="3287" y="10398"/>
                </a:lnTo>
                <a:lnTo>
                  <a:pt x="4064" y="10159"/>
                </a:lnTo>
                <a:lnTo>
                  <a:pt x="4960" y="9741"/>
                </a:lnTo>
                <a:lnTo>
                  <a:pt x="5796" y="9203"/>
                </a:lnTo>
                <a:lnTo>
                  <a:pt x="6514" y="8546"/>
                </a:lnTo>
                <a:lnTo>
                  <a:pt x="7231" y="7829"/>
                </a:lnTo>
                <a:lnTo>
                  <a:pt x="7768" y="7112"/>
                </a:lnTo>
                <a:lnTo>
                  <a:pt x="8306" y="6215"/>
                </a:lnTo>
                <a:lnTo>
                  <a:pt x="8784" y="5319"/>
                </a:lnTo>
                <a:lnTo>
                  <a:pt x="9262" y="4303"/>
                </a:lnTo>
                <a:lnTo>
                  <a:pt x="9621" y="3287"/>
                </a:lnTo>
                <a:lnTo>
                  <a:pt x="9800" y="2212"/>
                </a:lnTo>
                <a:lnTo>
                  <a:pt x="9860" y="1734"/>
                </a:lnTo>
                <a:lnTo>
                  <a:pt x="9860" y="1256"/>
                </a:lnTo>
                <a:lnTo>
                  <a:pt x="9860" y="778"/>
                </a:lnTo>
                <a:lnTo>
                  <a:pt x="9740" y="299"/>
                </a:lnTo>
                <a:lnTo>
                  <a:pt x="9740" y="180"/>
                </a:lnTo>
                <a:lnTo>
                  <a:pt x="9621" y="120"/>
                </a:lnTo>
                <a:lnTo>
                  <a:pt x="9382"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 name="Google Shape;328;p13"/>
          <p:cNvSpPr/>
          <p:nvPr/>
        </p:nvSpPr>
        <p:spPr>
          <a:xfrm rot="-830047">
            <a:off x="10481452" y="3141736"/>
            <a:ext cx="382752" cy="980923"/>
          </a:xfrm>
          <a:custGeom>
            <a:avLst/>
            <a:gdLst/>
            <a:ahLst/>
            <a:cxnLst/>
            <a:rect l="l" t="t" r="r" b="b"/>
            <a:pathLst>
              <a:path w="12848" h="32927" extrusionOk="0">
                <a:moveTo>
                  <a:pt x="3825" y="1017"/>
                </a:moveTo>
                <a:lnTo>
                  <a:pt x="3944" y="1256"/>
                </a:lnTo>
                <a:lnTo>
                  <a:pt x="4004" y="1495"/>
                </a:lnTo>
                <a:lnTo>
                  <a:pt x="4004" y="2152"/>
                </a:lnTo>
                <a:lnTo>
                  <a:pt x="4004" y="2750"/>
                </a:lnTo>
                <a:lnTo>
                  <a:pt x="4004" y="3347"/>
                </a:lnTo>
                <a:lnTo>
                  <a:pt x="4183" y="4961"/>
                </a:lnTo>
                <a:lnTo>
                  <a:pt x="4362" y="6574"/>
                </a:lnTo>
                <a:lnTo>
                  <a:pt x="4840" y="9681"/>
                </a:lnTo>
                <a:lnTo>
                  <a:pt x="5319" y="12729"/>
                </a:lnTo>
                <a:lnTo>
                  <a:pt x="4123" y="11653"/>
                </a:lnTo>
                <a:lnTo>
                  <a:pt x="2869" y="10578"/>
                </a:lnTo>
                <a:lnTo>
                  <a:pt x="2151" y="10100"/>
                </a:lnTo>
                <a:lnTo>
                  <a:pt x="1733" y="9801"/>
                </a:lnTo>
                <a:lnTo>
                  <a:pt x="1554" y="9622"/>
                </a:lnTo>
                <a:lnTo>
                  <a:pt x="1494" y="9502"/>
                </a:lnTo>
                <a:lnTo>
                  <a:pt x="1434" y="9323"/>
                </a:lnTo>
                <a:lnTo>
                  <a:pt x="1494" y="9084"/>
                </a:lnTo>
                <a:lnTo>
                  <a:pt x="1614" y="8606"/>
                </a:lnTo>
                <a:lnTo>
                  <a:pt x="1853" y="7709"/>
                </a:lnTo>
                <a:lnTo>
                  <a:pt x="2271" y="5976"/>
                </a:lnTo>
                <a:lnTo>
                  <a:pt x="2749" y="4303"/>
                </a:lnTo>
                <a:lnTo>
                  <a:pt x="3825" y="1017"/>
                </a:lnTo>
                <a:close/>
                <a:moveTo>
                  <a:pt x="4542" y="1973"/>
                </a:moveTo>
                <a:lnTo>
                  <a:pt x="5079" y="2690"/>
                </a:lnTo>
                <a:lnTo>
                  <a:pt x="5617" y="3467"/>
                </a:lnTo>
                <a:lnTo>
                  <a:pt x="6693" y="5020"/>
                </a:lnTo>
                <a:lnTo>
                  <a:pt x="7589" y="6574"/>
                </a:lnTo>
                <a:lnTo>
                  <a:pt x="8486" y="8247"/>
                </a:lnTo>
                <a:lnTo>
                  <a:pt x="9203" y="9920"/>
                </a:lnTo>
                <a:lnTo>
                  <a:pt x="9621" y="10757"/>
                </a:lnTo>
                <a:lnTo>
                  <a:pt x="9800" y="11175"/>
                </a:lnTo>
                <a:lnTo>
                  <a:pt x="9860" y="11534"/>
                </a:lnTo>
                <a:lnTo>
                  <a:pt x="9800" y="11952"/>
                </a:lnTo>
                <a:lnTo>
                  <a:pt x="9621" y="12251"/>
                </a:lnTo>
                <a:lnTo>
                  <a:pt x="9083" y="12968"/>
                </a:lnTo>
                <a:lnTo>
                  <a:pt x="7888" y="14581"/>
                </a:lnTo>
                <a:lnTo>
                  <a:pt x="6633" y="16254"/>
                </a:lnTo>
                <a:lnTo>
                  <a:pt x="6334" y="14521"/>
                </a:lnTo>
                <a:lnTo>
                  <a:pt x="6095" y="12789"/>
                </a:lnTo>
                <a:lnTo>
                  <a:pt x="5617" y="9203"/>
                </a:lnTo>
                <a:lnTo>
                  <a:pt x="5139" y="5558"/>
                </a:lnTo>
                <a:lnTo>
                  <a:pt x="4840" y="3766"/>
                </a:lnTo>
                <a:lnTo>
                  <a:pt x="4542" y="1973"/>
                </a:lnTo>
                <a:close/>
                <a:moveTo>
                  <a:pt x="1375" y="9980"/>
                </a:moveTo>
                <a:lnTo>
                  <a:pt x="2630" y="11354"/>
                </a:lnTo>
                <a:lnTo>
                  <a:pt x="3944" y="12609"/>
                </a:lnTo>
                <a:lnTo>
                  <a:pt x="4601" y="13267"/>
                </a:lnTo>
                <a:lnTo>
                  <a:pt x="5139" y="13864"/>
                </a:lnTo>
                <a:lnTo>
                  <a:pt x="5319" y="14163"/>
                </a:lnTo>
                <a:lnTo>
                  <a:pt x="5498" y="14521"/>
                </a:lnTo>
                <a:lnTo>
                  <a:pt x="5677" y="14940"/>
                </a:lnTo>
                <a:lnTo>
                  <a:pt x="5737" y="15418"/>
                </a:lnTo>
                <a:lnTo>
                  <a:pt x="6394" y="18884"/>
                </a:lnTo>
                <a:lnTo>
                  <a:pt x="7111" y="22290"/>
                </a:lnTo>
                <a:lnTo>
                  <a:pt x="3406" y="20198"/>
                </a:lnTo>
                <a:lnTo>
                  <a:pt x="2570" y="19780"/>
                </a:lnTo>
                <a:lnTo>
                  <a:pt x="2151" y="19541"/>
                </a:lnTo>
                <a:lnTo>
                  <a:pt x="1793" y="19302"/>
                </a:lnTo>
                <a:lnTo>
                  <a:pt x="1375" y="19003"/>
                </a:lnTo>
                <a:lnTo>
                  <a:pt x="1195" y="18824"/>
                </a:lnTo>
                <a:lnTo>
                  <a:pt x="1136" y="18704"/>
                </a:lnTo>
                <a:lnTo>
                  <a:pt x="1016" y="18346"/>
                </a:lnTo>
                <a:lnTo>
                  <a:pt x="956" y="17689"/>
                </a:lnTo>
                <a:lnTo>
                  <a:pt x="897" y="16732"/>
                </a:lnTo>
                <a:lnTo>
                  <a:pt x="837" y="15776"/>
                </a:lnTo>
                <a:lnTo>
                  <a:pt x="897" y="13864"/>
                </a:lnTo>
                <a:lnTo>
                  <a:pt x="1076" y="11892"/>
                </a:lnTo>
                <a:lnTo>
                  <a:pt x="1375" y="9980"/>
                </a:lnTo>
                <a:close/>
                <a:moveTo>
                  <a:pt x="10218" y="12669"/>
                </a:moveTo>
                <a:lnTo>
                  <a:pt x="10577" y="13864"/>
                </a:lnTo>
                <a:lnTo>
                  <a:pt x="10936" y="15059"/>
                </a:lnTo>
                <a:lnTo>
                  <a:pt x="11294" y="16613"/>
                </a:lnTo>
                <a:lnTo>
                  <a:pt x="11593" y="18286"/>
                </a:lnTo>
                <a:lnTo>
                  <a:pt x="11712" y="19123"/>
                </a:lnTo>
                <a:lnTo>
                  <a:pt x="11832" y="19959"/>
                </a:lnTo>
                <a:lnTo>
                  <a:pt x="11832" y="20796"/>
                </a:lnTo>
                <a:lnTo>
                  <a:pt x="11772" y="21573"/>
                </a:lnTo>
                <a:lnTo>
                  <a:pt x="11712" y="22110"/>
                </a:lnTo>
                <a:lnTo>
                  <a:pt x="11593" y="22349"/>
                </a:lnTo>
                <a:lnTo>
                  <a:pt x="11473" y="22469"/>
                </a:lnTo>
                <a:lnTo>
                  <a:pt x="11175" y="22827"/>
                </a:lnTo>
                <a:lnTo>
                  <a:pt x="10696" y="23246"/>
                </a:lnTo>
                <a:lnTo>
                  <a:pt x="9621" y="24321"/>
                </a:lnTo>
                <a:lnTo>
                  <a:pt x="9143" y="24859"/>
                </a:lnTo>
                <a:lnTo>
                  <a:pt x="8665" y="25457"/>
                </a:lnTo>
                <a:lnTo>
                  <a:pt x="7828" y="21871"/>
                </a:lnTo>
                <a:lnTo>
                  <a:pt x="7051" y="18286"/>
                </a:lnTo>
                <a:lnTo>
                  <a:pt x="6872" y="17449"/>
                </a:lnTo>
                <a:lnTo>
                  <a:pt x="6812" y="17210"/>
                </a:lnTo>
                <a:lnTo>
                  <a:pt x="6812" y="16912"/>
                </a:lnTo>
                <a:lnTo>
                  <a:pt x="6872" y="16673"/>
                </a:lnTo>
                <a:lnTo>
                  <a:pt x="6992" y="16434"/>
                </a:lnTo>
                <a:lnTo>
                  <a:pt x="7231" y="16135"/>
                </a:lnTo>
                <a:lnTo>
                  <a:pt x="7470" y="15836"/>
                </a:lnTo>
                <a:lnTo>
                  <a:pt x="8904" y="14282"/>
                </a:lnTo>
                <a:lnTo>
                  <a:pt x="10218" y="12669"/>
                </a:lnTo>
                <a:close/>
                <a:moveTo>
                  <a:pt x="1375" y="19959"/>
                </a:moveTo>
                <a:lnTo>
                  <a:pt x="1972" y="20437"/>
                </a:lnTo>
                <a:lnTo>
                  <a:pt x="2689" y="20915"/>
                </a:lnTo>
                <a:lnTo>
                  <a:pt x="4064" y="21692"/>
                </a:lnTo>
                <a:lnTo>
                  <a:pt x="5498" y="22469"/>
                </a:lnTo>
                <a:lnTo>
                  <a:pt x="6215" y="22887"/>
                </a:lnTo>
                <a:lnTo>
                  <a:pt x="6812" y="23365"/>
                </a:lnTo>
                <a:lnTo>
                  <a:pt x="7111" y="23604"/>
                </a:lnTo>
                <a:lnTo>
                  <a:pt x="7290" y="23903"/>
                </a:lnTo>
                <a:lnTo>
                  <a:pt x="7529" y="24202"/>
                </a:lnTo>
                <a:lnTo>
                  <a:pt x="7709" y="24620"/>
                </a:lnTo>
                <a:lnTo>
                  <a:pt x="8007" y="25516"/>
                </a:lnTo>
                <a:lnTo>
                  <a:pt x="8247" y="26473"/>
                </a:lnTo>
                <a:lnTo>
                  <a:pt x="8665" y="28504"/>
                </a:lnTo>
                <a:lnTo>
                  <a:pt x="8844" y="29401"/>
                </a:lnTo>
                <a:lnTo>
                  <a:pt x="9023" y="30177"/>
                </a:lnTo>
                <a:lnTo>
                  <a:pt x="9023" y="30177"/>
                </a:lnTo>
                <a:lnTo>
                  <a:pt x="6633" y="27847"/>
                </a:lnTo>
                <a:lnTo>
                  <a:pt x="5498" y="26652"/>
                </a:lnTo>
                <a:lnTo>
                  <a:pt x="4362" y="25397"/>
                </a:lnTo>
                <a:lnTo>
                  <a:pt x="3466" y="24142"/>
                </a:lnTo>
                <a:lnTo>
                  <a:pt x="2988" y="23485"/>
                </a:lnTo>
                <a:lnTo>
                  <a:pt x="2570" y="22827"/>
                </a:lnTo>
                <a:lnTo>
                  <a:pt x="2211" y="22110"/>
                </a:lnTo>
                <a:lnTo>
                  <a:pt x="1912" y="21453"/>
                </a:lnTo>
                <a:lnTo>
                  <a:pt x="1614" y="20676"/>
                </a:lnTo>
                <a:lnTo>
                  <a:pt x="1375" y="19959"/>
                </a:lnTo>
                <a:close/>
                <a:moveTo>
                  <a:pt x="11832" y="23485"/>
                </a:moveTo>
                <a:lnTo>
                  <a:pt x="11712" y="25636"/>
                </a:lnTo>
                <a:lnTo>
                  <a:pt x="11473" y="27727"/>
                </a:lnTo>
                <a:lnTo>
                  <a:pt x="11055" y="29759"/>
                </a:lnTo>
                <a:lnTo>
                  <a:pt x="10577" y="31850"/>
                </a:lnTo>
                <a:lnTo>
                  <a:pt x="10278" y="31432"/>
                </a:lnTo>
                <a:lnTo>
                  <a:pt x="9979" y="30835"/>
                </a:lnTo>
                <a:lnTo>
                  <a:pt x="9740" y="30237"/>
                </a:lnTo>
                <a:lnTo>
                  <a:pt x="9501" y="29520"/>
                </a:lnTo>
                <a:lnTo>
                  <a:pt x="9203" y="28086"/>
                </a:lnTo>
                <a:lnTo>
                  <a:pt x="9083" y="27429"/>
                </a:lnTo>
                <a:lnTo>
                  <a:pt x="9023" y="26891"/>
                </a:lnTo>
                <a:lnTo>
                  <a:pt x="9023" y="26293"/>
                </a:lnTo>
                <a:lnTo>
                  <a:pt x="9023" y="26114"/>
                </a:lnTo>
                <a:lnTo>
                  <a:pt x="9083" y="25994"/>
                </a:lnTo>
                <a:lnTo>
                  <a:pt x="9382" y="25755"/>
                </a:lnTo>
                <a:lnTo>
                  <a:pt x="9920" y="25337"/>
                </a:lnTo>
                <a:lnTo>
                  <a:pt x="10876" y="24441"/>
                </a:lnTo>
                <a:lnTo>
                  <a:pt x="11832" y="23485"/>
                </a:lnTo>
                <a:close/>
                <a:moveTo>
                  <a:pt x="3526" y="1"/>
                </a:moveTo>
                <a:lnTo>
                  <a:pt x="3586" y="61"/>
                </a:lnTo>
                <a:lnTo>
                  <a:pt x="3586" y="120"/>
                </a:lnTo>
                <a:lnTo>
                  <a:pt x="3586" y="479"/>
                </a:lnTo>
                <a:lnTo>
                  <a:pt x="3466" y="897"/>
                </a:lnTo>
                <a:lnTo>
                  <a:pt x="3287" y="1375"/>
                </a:lnTo>
                <a:lnTo>
                  <a:pt x="2809" y="2391"/>
                </a:lnTo>
                <a:lnTo>
                  <a:pt x="2570" y="2989"/>
                </a:lnTo>
                <a:lnTo>
                  <a:pt x="1853" y="4841"/>
                </a:lnTo>
                <a:lnTo>
                  <a:pt x="1315" y="6813"/>
                </a:lnTo>
                <a:lnTo>
                  <a:pt x="956" y="8247"/>
                </a:lnTo>
                <a:lnTo>
                  <a:pt x="658" y="9681"/>
                </a:lnTo>
                <a:lnTo>
                  <a:pt x="419" y="11115"/>
                </a:lnTo>
                <a:lnTo>
                  <a:pt x="239" y="12609"/>
                </a:lnTo>
                <a:lnTo>
                  <a:pt x="60" y="14521"/>
                </a:lnTo>
                <a:lnTo>
                  <a:pt x="0" y="15478"/>
                </a:lnTo>
                <a:lnTo>
                  <a:pt x="60" y="16434"/>
                </a:lnTo>
                <a:lnTo>
                  <a:pt x="120" y="17330"/>
                </a:lnTo>
                <a:lnTo>
                  <a:pt x="180" y="18226"/>
                </a:lnTo>
                <a:lnTo>
                  <a:pt x="359" y="19063"/>
                </a:lnTo>
                <a:lnTo>
                  <a:pt x="538" y="19899"/>
                </a:lnTo>
                <a:lnTo>
                  <a:pt x="777" y="20736"/>
                </a:lnTo>
                <a:lnTo>
                  <a:pt x="1076" y="21573"/>
                </a:lnTo>
                <a:lnTo>
                  <a:pt x="1375" y="22409"/>
                </a:lnTo>
                <a:lnTo>
                  <a:pt x="1793" y="23246"/>
                </a:lnTo>
                <a:lnTo>
                  <a:pt x="2211" y="24023"/>
                </a:lnTo>
                <a:lnTo>
                  <a:pt x="2689" y="24799"/>
                </a:lnTo>
                <a:lnTo>
                  <a:pt x="3227" y="25636"/>
                </a:lnTo>
                <a:lnTo>
                  <a:pt x="3825" y="26413"/>
                </a:lnTo>
                <a:lnTo>
                  <a:pt x="5020" y="27847"/>
                </a:lnTo>
                <a:lnTo>
                  <a:pt x="6215" y="29221"/>
                </a:lnTo>
                <a:lnTo>
                  <a:pt x="7529" y="30596"/>
                </a:lnTo>
                <a:lnTo>
                  <a:pt x="8187" y="31193"/>
                </a:lnTo>
                <a:lnTo>
                  <a:pt x="8904" y="31850"/>
                </a:lnTo>
                <a:lnTo>
                  <a:pt x="9083" y="32030"/>
                </a:lnTo>
                <a:lnTo>
                  <a:pt x="9382" y="32329"/>
                </a:lnTo>
                <a:lnTo>
                  <a:pt x="9621" y="32627"/>
                </a:lnTo>
                <a:lnTo>
                  <a:pt x="9800" y="32807"/>
                </a:lnTo>
                <a:lnTo>
                  <a:pt x="10099" y="32926"/>
                </a:lnTo>
                <a:lnTo>
                  <a:pt x="10159" y="32926"/>
                </a:lnTo>
                <a:lnTo>
                  <a:pt x="10278" y="32807"/>
                </a:lnTo>
                <a:lnTo>
                  <a:pt x="10577" y="32687"/>
                </a:lnTo>
                <a:lnTo>
                  <a:pt x="10876" y="32627"/>
                </a:lnTo>
                <a:lnTo>
                  <a:pt x="11115" y="32508"/>
                </a:lnTo>
                <a:lnTo>
                  <a:pt x="11294" y="32329"/>
                </a:lnTo>
                <a:lnTo>
                  <a:pt x="11414" y="32149"/>
                </a:lnTo>
                <a:lnTo>
                  <a:pt x="11593" y="31671"/>
                </a:lnTo>
                <a:lnTo>
                  <a:pt x="11772" y="30954"/>
                </a:lnTo>
                <a:lnTo>
                  <a:pt x="12190" y="28982"/>
                </a:lnTo>
                <a:lnTo>
                  <a:pt x="12549" y="26951"/>
                </a:lnTo>
                <a:lnTo>
                  <a:pt x="12728" y="24919"/>
                </a:lnTo>
                <a:lnTo>
                  <a:pt x="12848" y="22887"/>
                </a:lnTo>
                <a:lnTo>
                  <a:pt x="12788" y="20856"/>
                </a:lnTo>
                <a:lnTo>
                  <a:pt x="12609" y="18824"/>
                </a:lnTo>
                <a:lnTo>
                  <a:pt x="12310" y="16792"/>
                </a:lnTo>
                <a:lnTo>
                  <a:pt x="11892" y="14820"/>
                </a:lnTo>
                <a:lnTo>
                  <a:pt x="11354" y="12669"/>
                </a:lnTo>
                <a:lnTo>
                  <a:pt x="10995" y="11593"/>
                </a:lnTo>
                <a:lnTo>
                  <a:pt x="10637" y="10578"/>
                </a:lnTo>
                <a:lnTo>
                  <a:pt x="10218" y="9562"/>
                </a:lnTo>
                <a:lnTo>
                  <a:pt x="9800" y="8546"/>
                </a:lnTo>
                <a:lnTo>
                  <a:pt x="9322" y="7530"/>
                </a:lnTo>
                <a:lnTo>
                  <a:pt x="8784" y="6514"/>
                </a:lnTo>
                <a:lnTo>
                  <a:pt x="7828" y="4781"/>
                </a:lnTo>
                <a:lnTo>
                  <a:pt x="7231" y="3766"/>
                </a:lnTo>
                <a:lnTo>
                  <a:pt x="6633" y="2809"/>
                </a:lnTo>
                <a:lnTo>
                  <a:pt x="5916" y="1853"/>
                </a:lnTo>
                <a:lnTo>
                  <a:pt x="5139" y="1077"/>
                </a:lnTo>
                <a:lnTo>
                  <a:pt x="4781" y="718"/>
                </a:lnTo>
                <a:lnTo>
                  <a:pt x="4362" y="419"/>
                </a:lnTo>
                <a:lnTo>
                  <a:pt x="3944" y="180"/>
                </a:lnTo>
                <a:lnTo>
                  <a:pt x="3526"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 name="Google Shape;329;p13"/>
          <p:cNvSpPr/>
          <p:nvPr/>
        </p:nvSpPr>
        <p:spPr>
          <a:xfrm>
            <a:off x="10178283" y="-87894"/>
            <a:ext cx="610605" cy="466423"/>
          </a:xfrm>
          <a:custGeom>
            <a:avLst/>
            <a:gdLst/>
            <a:ahLst/>
            <a:cxnLst/>
            <a:rect l="l" t="t" r="r" b="b"/>
            <a:pathLst>
              <a:path w="20497" h="15657" extrusionOk="0">
                <a:moveTo>
                  <a:pt x="5199" y="1793"/>
                </a:moveTo>
                <a:lnTo>
                  <a:pt x="3944" y="1853"/>
                </a:lnTo>
                <a:lnTo>
                  <a:pt x="3347" y="1912"/>
                </a:lnTo>
                <a:lnTo>
                  <a:pt x="2809" y="2032"/>
                </a:lnTo>
                <a:lnTo>
                  <a:pt x="2451" y="2152"/>
                </a:lnTo>
                <a:lnTo>
                  <a:pt x="2331" y="2271"/>
                </a:lnTo>
                <a:lnTo>
                  <a:pt x="2271" y="2391"/>
                </a:lnTo>
                <a:lnTo>
                  <a:pt x="2331" y="2510"/>
                </a:lnTo>
                <a:lnTo>
                  <a:pt x="2510" y="2630"/>
                </a:lnTo>
                <a:lnTo>
                  <a:pt x="2690" y="2689"/>
                </a:lnTo>
                <a:lnTo>
                  <a:pt x="2929" y="2749"/>
                </a:lnTo>
                <a:lnTo>
                  <a:pt x="3586" y="2689"/>
                </a:lnTo>
                <a:lnTo>
                  <a:pt x="4303" y="2570"/>
                </a:lnTo>
                <a:lnTo>
                  <a:pt x="5020" y="2391"/>
                </a:lnTo>
                <a:lnTo>
                  <a:pt x="5558" y="2152"/>
                </a:lnTo>
                <a:lnTo>
                  <a:pt x="5916" y="1972"/>
                </a:lnTo>
                <a:lnTo>
                  <a:pt x="5916" y="1912"/>
                </a:lnTo>
                <a:lnTo>
                  <a:pt x="5916" y="1853"/>
                </a:lnTo>
                <a:lnTo>
                  <a:pt x="5618" y="1793"/>
                </a:lnTo>
                <a:close/>
                <a:moveTo>
                  <a:pt x="5618" y="777"/>
                </a:moveTo>
                <a:lnTo>
                  <a:pt x="6275" y="837"/>
                </a:lnTo>
                <a:lnTo>
                  <a:pt x="6872" y="1076"/>
                </a:lnTo>
                <a:lnTo>
                  <a:pt x="7111" y="1195"/>
                </a:lnTo>
                <a:lnTo>
                  <a:pt x="7350" y="1375"/>
                </a:lnTo>
                <a:lnTo>
                  <a:pt x="7590" y="1554"/>
                </a:lnTo>
                <a:lnTo>
                  <a:pt x="7769" y="1793"/>
                </a:lnTo>
                <a:lnTo>
                  <a:pt x="7888" y="2032"/>
                </a:lnTo>
                <a:lnTo>
                  <a:pt x="8008" y="2331"/>
                </a:lnTo>
                <a:lnTo>
                  <a:pt x="8127" y="2630"/>
                </a:lnTo>
                <a:lnTo>
                  <a:pt x="8127" y="2988"/>
                </a:lnTo>
                <a:lnTo>
                  <a:pt x="8127" y="3347"/>
                </a:lnTo>
                <a:lnTo>
                  <a:pt x="8068" y="3705"/>
                </a:lnTo>
                <a:lnTo>
                  <a:pt x="8008" y="4004"/>
                </a:lnTo>
                <a:lnTo>
                  <a:pt x="7888" y="4303"/>
                </a:lnTo>
                <a:lnTo>
                  <a:pt x="7590" y="4900"/>
                </a:lnTo>
                <a:lnTo>
                  <a:pt x="7171" y="5378"/>
                </a:lnTo>
                <a:lnTo>
                  <a:pt x="6633" y="5737"/>
                </a:lnTo>
                <a:lnTo>
                  <a:pt x="6096" y="6095"/>
                </a:lnTo>
                <a:lnTo>
                  <a:pt x="5438" y="6334"/>
                </a:lnTo>
                <a:lnTo>
                  <a:pt x="4841" y="6514"/>
                </a:lnTo>
                <a:lnTo>
                  <a:pt x="4183" y="6573"/>
                </a:lnTo>
                <a:lnTo>
                  <a:pt x="3526" y="6514"/>
                </a:lnTo>
                <a:lnTo>
                  <a:pt x="2869" y="6394"/>
                </a:lnTo>
                <a:lnTo>
                  <a:pt x="2331" y="6215"/>
                </a:lnTo>
                <a:lnTo>
                  <a:pt x="1853" y="5856"/>
                </a:lnTo>
                <a:lnTo>
                  <a:pt x="1614" y="5677"/>
                </a:lnTo>
                <a:lnTo>
                  <a:pt x="1435" y="5438"/>
                </a:lnTo>
                <a:lnTo>
                  <a:pt x="1255" y="5199"/>
                </a:lnTo>
                <a:lnTo>
                  <a:pt x="1076" y="4900"/>
                </a:lnTo>
                <a:lnTo>
                  <a:pt x="1016" y="4601"/>
                </a:lnTo>
                <a:lnTo>
                  <a:pt x="897" y="4243"/>
                </a:lnTo>
                <a:lnTo>
                  <a:pt x="897" y="3944"/>
                </a:lnTo>
                <a:lnTo>
                  <a:pt x="897" y="3645"/>
                </a:lnTo>
                <a:lnTo>
                  <a:pt x="957" y="3347"/>
                </a:lnTo>
                <a:lnTo>
                  <a:pt x="1016" y="3048"/>
                </a:lnTo>
                <a:lnTo>
                  <a:pt x="1196" y="2749"/>
                </a:lnTo>
                <a:lnTo>
                  <a:pt x="1375" y="2510"/>
                </a:lnTo>
                <a:lnTo>
                  <a:pt x="1793" y="2032"/>
                </a:lnTo>
                <a:lnTo>
                  <a:pt x="2271" y="1614"/>
                </a:lnTo>
                <a:lnTo>
                  <a:pt x="2929" y="1315"/>
                </a:lnTo>
                <a:lnTo>
                  <a:pt x="3586" y="1016"/>
                </a:lnTo>
                <a:lnTo>
                  <a:pt x="4243" y="837"/>
                </a:lnTo>
                <a:lnTo>
                  <a:pt x="4960" y="777"/>
                </a:lnTo>
                <a:close/>
                <a:moveTo>
                  <a:pt x="4721" y="0"/>
                </a:moveTo>
                <a:lnTo>
                  <a:pt x="4243" y="60"/>
                </a:lnTo>
                <a:lnTo>
                  <a:pt x="3885" y="120"/>
                </a:lnTo>
                <a:lnTo>
                  <a:pt x="3765" y="180"/>
                </a:lnTo>
                <a:lnTo>
                  <a:pt x="3705" y="299"/>
                </a:lnTo>
                <a:lnTo>
                  <a:pt x="3765" y="359"/>
                </a:lnTo>
                <a:lnTo>
                  <a:pt x="3825" y="478"/>
                </a:lnTo>
                <a:lnTo>
                  <a:pt x="3227" y="598"/>
                </a:lnTo>
                <a:lnTo>
                  <a:pt x="2570" y="777"/>
                </a:lnTo>
                <a:lnTo>
                  <a:pt x="2032" y="1016"/>
                </a:lnTo>
                <a:lnTo>
                  <a:pt x="1554" y="1315"/>
                </a:lnTo>
                <a:lnTo>
                  <a:pt x="1076" y="1733"/>
                </a:lnTo>
                <a:lnTo>
                  <a:pt x="718" y="2152"/>
                </a:lnTo>
                <a:lnTo>
                  <a:pt x="419" y="2630"/>
                </a:lnTo>
                <a:lnTo>
                  <a:pt x="180" y="3108"/>
                </a:lnTo>
                <a:lnTo>
                  <a:pt x="60" y="3645"/>
                </a:lnTo>
                <a:lnTo>
                  <a:pt x="1" y="4123"/>
                </a:lnTo>
                <a:lnTo>
                  <a:pt x="60" y="4661"/>
                </a:lnTo>
                <a:lnTo>
                  <a:pt x="180" y="5139"/>
                </a:lnTo>
                <a:lnTo>
                  <a:pt x="479" y="5617"/>
                </a:lnTo>
                <a:lnTo>
                  <a:pt x="837" y="6095"/>
                </a:lnTo>
                <a:lnTo>
                  <a:pt x="1375" y="6454"/>
                </a:lnTo>
                <a:lnTo>
                  <a:pt x="1973" y="6812"/>
                </a:lnTo>
                <a:lnTo>
                  <a:pt x="2570" y="7051"/>
                </a:lnTo>
                <a:lnTo>
                  <a:pt x="3168" y="7171"/>
                </a:lnTo>
                <a:lnTo>
                  <a:pt x="3765" y="7290"/>
                </a:lnTo>
                <a:lnTo>
                  <a:pt x="4901" y="7290"/>
                </a:lnTo>
                <a:lnTo>
                  <a:pt x="5438" y="7171"/>
                </a:lnTo>
                <a:lnTo>
                  <a:pt x="5976" y="6992"/>
                </a:lnTo>
                <a:lnTo>
                  <a:pt x="6514" y="6753"/>
                </a:lnTo>
                <a:lnTo>
                  <a:pt x="6992" y="6514"/>
                </a:lnTo>
                <a:lnTo>
                  <a:pt x="7410" y="6155"/>
                </a:lnTo>
                <a:lnTo>
                  <a:pt x="7829" y="5797"/>
                </a:lnTo>
                <a:lnTo>
                  <a:pt x="8127" y="5319"/>
                </a:lnTo>
                <a:lnTo>
                  <a:pt x="8426" y="4840"/>
                </a:lnTo>
                <a:lnTo>
                  <a:pt x="8605" y="4303"/>
                </a:lnTo>
                <a:lnTo>
                  <a:pt x="8725" y="3645"/>
                </a:lnTo>
                <a:lnTo>
                  <a:pt x="8785" y="3048"/>
                </a:lnTo>
                <a:lnTo>
                  <a:pt x="8785" y="2450"/>
                </a:lnTo>
                <a:lnTo>
                  <a:pt x="8665" y="1912"/>
                </a:lnTo>
                <a:lnTo>
                  <a:pt x="8426" y="1434"/>
                </a:lnTo>
                <a:lnTo>
                  <a:pt x="8127" y="1016"/>
                </a:lnTo>
                <a:lnTo>
                  <a:pt x="7769" y="717"/>
                </a:lnTo>
                <a:lnTo>
                  <a:pt x="7350" y="419"/>
                </a:lnTo>
                <a:lnTo>
                  <a:pt x="6872" y="180"/>
                </a:lnTo>
                <a:lnTo>
                  <a:pt x="6335" y="60"/>
                </a:lnTo>
                <a:lnTo>
                  <a:pt x="5737" y="0"/>
                </a:lnTo>
                <a:close/>
                <a:moveTo>
                  <a:pt x="16553" y="7290"/>
                </a:moveTo>
                <a:lnTo>
                  <a:pt x="16254" y="7410"/>
                </a:lnTo>
                <a:lnTo>
                  <a:pt x="16075" y="7470"/>
                </a:lnTo>
                <a:lnTo>
                  <a:pt x="15895" y="7649"/>
                </a:lnTo>
                <a:lnTo>
                  <a:pt x="15776" y="7768"/>
                </a:lnTo>
                <a:lnTo>
                  <a:pt x="15716" y="7948"/>
                </a:lnTo>
                <a:lnTo>
                  <a:pt x="15716" y="8127"/>
                </a:lnTo>
                <a:lnTo>
                  <a:pt x="15776" y="8366"/>
                </a:lnTo>
                <a:lnTo>
                  <a:pt x="15836" y="8545"/>
                </a:lnTo>
                <a:lnTo>
                  <a:pt x="16015" y="8904"/>
                </a:lnTo>
                <a:lnTo>
                  <a:pt x="16374" y="9203"/>
                </a:lnTo>
                <a:lnTo>
                  <a:pt x="16613" y="9322"/>
                </a:lnTo>
                <a:lnTo>
                  <a:pt x="16792" y="9442"/>
                </a:lnTo>
                <a:lnTo>
                  <a:pt x="17031" y="9442"/>
                </a:lnTo>
                <a:lnTo>
                  <a:pt x="17270" y="9501"/>
                </a:lnTo>
                <a:lnTo>
                  <a:pt x="17628" y="9442"/>
                </a:lnTo>
                <a:lnTo>
                  <a:pt x="17867" y="9322"/>
                </a:lnTo>
                <a:lnTo>
                  <a:pt x="18047" y="9203"/>
                </a:lnTo>
                <a:lnTo>
                  <a:pt x="18166" y="9083"/>
                </a:lnTo>
                <a:lnTo>
                  <a:pt x="18226" y="8904"/>
                </a:lnTo>
                <a:lnTo>
                  <a:pt x="18226" y="8665"/>
                </a:lnTo>
                <a:lnTo>
                  <a:pt x="18166" y="8486"/>
                </a:lnTo>
                <a:lnTo>
                  <a:pt x="18106" y="8247"/>
                </a:lnTo>
                <a:lnTo>
                  <a:pt x="17808" y="7888"/>
                </a:lnTo>
                <a:lnTo>
                  <a:pt x="17449" y="7529"/>
                </a:lnTo>
                <a:lnTo>
                  <a:pt x="17210" y="7410"/>
                </a:lnTo>
                <a:lnTo>
                  <a:pt x="17031" y="7350"/>
                </a:lnTo>
                <a:lnTo>
                  <a:pt x="16792" y="7290"/>
                </a:lnTo>
                <a:close/>
                <a:moveTo>
                  <a:pt x="16374" y="6215"/>
                </a:moveTo>
                <a:lnTo>
                  <a:pt x="16732" y="6275"/>
                </a:lnTo>
                <a:lnTo>
                  <a:pt x="17031" y="6334"/>
                </a:lnTo>
                <a:lnTo>
                  <a:pt x="17748" y="6633"/>
                </a:lnTo>
                <a:lnTo>
                  <a:pt x="18345" y="6992"/>
                </a:lnTo>
                <a:lnTo>
                  <a:pt x="18943" y="7470"/>
                </a:lnTo>
                <a:lnTo>
                  <a:pt x="19421" y="8008"/>
                </a:lnTo>
                <a:lnTo>
                  <a:pt x="19600" y="8306"/>
                </a:lnTo>
                <a:lnTo>
                  <a:pt x="19720" y="8605"/>
                </a:lnTo>
                <a:lnTo>
                  <a:pt x="19839" y="8904"/>
                </a:lnTo>
                <a:lnTo>
                  <a:pt x="19899" y="9262"/>
                </a:lnTo>
                <a:lnTo>
                  <a:pt x="19959" y="9621"/>
                </a:lnTo>
                <a:lnTo>
                  <a:pt x="19899" y="9979"/>
                </a:lnTo>
                <a:lnTo>
                  <a:pt x="19839" y="10398"/>
                </a:lnTo>
                <a:lnTo>
                  <a:pt x="19720" y="10756"/>
                </a:lnTo>
                <a:lnTo>
                  <a:pt x="19541" y="11115"/>
                </a:lnTo>
                <a:lnTo>
                  <a:pt x="19361" y="11473"/>
                </a:lnTo>
                <a:lnTo>
                  <a:pt x="19122" y="11772"/>
                </a:lnTo>
                <a:lnTo>
                  <a:pt x="18883" y="12071"/>
                </a:lnTo>
                <a:lnTo>
                  <a:pt x="18584" y="12310"/>
                </a:lnTo>
                <a:lnTo>
                  <a:pt x="18286" y="12549"/>
                </a:lnTo>
                <a:lnTo>
                  <a:pt x="17628" y="12848"/>
                </a:lnTo>
                <a:lnTo>
                  <a:pt x="16911" y="13087"/>
                </a:lnTo>
                <a:lnTo>
                  <a:pt x="16194" y="13206"/>
                </a:lnTo>
                <a:lnTo>
                  <a:pt x="15417" y="13206"/>
                </a:lnTo>
                <a:lnTo>
                  <a:pt x="14700" y="13146"/>
                </a:lnTo>
                <a:lnTo>
                  <a:pt x="13983" y="12907"/>
                </a:lnTo>
                <a:lnTo>
                  <a:pt x="13386" y="12609"/>
                </a:lnTo>
                <a:lnTo>
                  <a:pt x="12848" y="12190"/>
                </a:lnTo>
                <a:lnTo>
                  <a:pt x="12609" y="11951"/>
                </a:lnTo>
                <a:lnTo>
                  <a:pt x="12430" y="11712"/>
                </a:lnTo>
                <a:lnTo>
                  <a:pt x="12250" y="11414"/>
                </a:lnTo>
                <a:lnTo>
                  <a:pt x="12131" y="11115"/>
                </a:lnTo>
                <a:lnTo>
                  <a:pt x="12011" y="10816"/>
                </a:lnTo>
                <a:lnTo>
                  <a:pt x="12011" y="10457"/>
                </a:lnTo>
                <a:lnTo>
                  <a:pt x="12011" y="10099"/>
                </a:lnTo>
                <a:lnTo>
                  <a:pt x="12011" y="9681"/>
                </a:lnTo>
                <a:lnTo>
                  <a:pt x="12131" y="9262"/>
                </a:lnTo>
                <a:lnTo>
                  <a:pt x="12250" y="8844"/>
                </a:lnTo>
                <a:lnTo>
                  <a:pt x="12430" y="8486"/>
                </a:lnTo>
                <a:lnTo>
                  <a:pt x="12609" y="8187"/>
                </a:lnTo>
                <a:lnTo>
                  <a:pt x="13087" y="7529"/>
                </a:lnTo>
                <a:lnTo>
                  <a:pt x="13625" y="7051"/>
                </a:lnTo>
                <a:lnTo>
                  <a:pt x="14282" y="6633"/>
                </a:lnTo>
                <a:lnTo>
                  <a:pt x="14939" y="6334"/>
                </a:lnTo>
                <a:lnTo>
                  <a:pt x="15656" y="6215"/>
                </a:lnTo>
                <a:close/>
                <a:moveTo>
                  <a:pt x="16433" y="5797"/>
                </a:moveTo>
                <a:lnTo>
                  <a:pt x="15477" y="5856"/>
                </a:lnTo>
                <a:lnTo>
                  <a:pt x="14641" y="6036"/>
                </a:lnTo>
                <a:lnTo>
                  <a:pt x="14222" y="6155"/>
                </a:lnTo>
                <a:lnTo>
                  <a:pt x="13804" y="6334"/>
                </a:lnTo>
                <a:lnTo>
                  <a:pt x="13446" y="6514"/>
                </a:lnTo>
                <a:lnTo>
                  <a:pt x="13087" y="6753"/>
                </a:lnTo>
                <a:lnTo>
                  <a:pt x="12728" y="7051"/>
                </a:lnTo>
                <a:lnTo>
                  <a:pt x="12430" y="7350"/>
                </a:lnTo>
                <a:lnTo>
                  <a:pt x="12131" y="7709"/>
                </a:lnTo>
                <a:lnTo>
                  <a:pt x="11892" y="8127"/>
                </a:lnTo>
                <a:lnTo>
                  <a:pt x="11713" y="8605"/>
                </a:lnTo>
                <a:lnTo>
                  <a:pt x="11533" y="9143"/>
                </a:lnTo>
                <a:lnTo>
                  <a:pt x="11414" y="9561"/>
                </a:lnTo>
                <a:lnTo>
                  <a:pt x="11354" y="9979"/>
                </a:lnTo>
                <a:lnTo>
                  <a:pt x="11354" y="10398"/>
                </a:lnTo>
                <a:lnTo>
                  <a:pt x="11414" y="10816"/>
                </a:lnTo>
                <a:lnTo>
                  <a:pt x="11533" y="11175"/>
                </a:lnTo>
                <a:lnTo>
                  <a:pt x="11653" y="11533"/>
                </a:lnTo>
                <a:lnTo>
                  <a:pt x="11832" y="11892"/>
                </a:lnTo>
                <a:lnTo>
                  <a:pt x="12011" y="12250"/>
                </a:lnTo>
                <a:lnTo>
                  <a:pt x="12250" y="12549"/>
                </a:lnTo>
                <a:lnTo>
                  <a:pt x="12549" y="12848"/>
                </a:lnTo>
                <a:lnTo>
                  <a:pt x="12848" y="13087"/>
                </a:lnTo>
                <a:lnTo>
                  <a:pt x="13147" y="13326"/>
                </a:lnTo>
                <a:lnTo>
                  <a:pt x="13505" y="13565"/>
                </a:lnTo>
                <a:lnTo>
                  <a:pt x="13924" y="13684"/>
                </a:lnTo>
                <a:lnTo>
                  <a:pt x="14282" y="13864"/>
                </a:lnTo>
                <a:lnTo>
                  <a:pt x="14700" y="13923"/>
                </a:lnTo>
                <a:lnTo>
                  <a:pt x="15537" y="13983"/>
                </a:lnTo>
                <a:lnTo>
                  <a:pt x="16374" y="13923"/>
                </a:lnTo>
                <a:lnTo>
                  <a:pt x="17210" y="13744"/>
                </a:lnTo>
                <a:lnTo>
                  <a:pt x="17987" y="13445"/>
                </a:lnTo>
                <a:lnTo>
                  <a:pt x="18704" y="13027"/>
                </a:lnTo>
                <a:lnTo>
                  <a:pt x="19302" y="12489"/>
                </a:lnTo>
                <a:lnTo>
                  <a:pt x="19600" y="12190"/>
                </a:lnTo>
                <a:lnTo>
                  <a:pt x="19839" y="11832"/>
                </a:lnTo>
                <a:lnTo>
                  <a:pt x="20078" y="11473"/>
                </a:lnTo>
                <a:lnTo>
                  <a:pt x="20258" y="11115"/>
                </a:lnTo>
                <a:lnTo>
                  <a:pt x="20377" y="10697"/>
                </a:lnTo>
                <a:lnTo>
                  <a:pt x="20497" y="10278"/>
                </a:lnTo>
                <a:lnTo>
                  <a:pt x="20497" y="9860"/>
                </a:lnTo>
                <a:lnTo>
                  <a:pt x="20497" y="9442"/>
                </a:lnTo>
                <a:lnTo>
                  <a:pt x="20497" y="8964"/>
                </a:lnTo>
                <a:lnTo>
                  <a:pt x="20377" y="8545"/>
                </a:lnTo>
                <a:lnTo>
                  <a:pt x="20258" y="8127"/>
                </a:lnTo>
                <a:lnTo>
                  <a:pt x="20078" y="7709"/>
                </a:lnTo>
                <a:lnTo>
                  <a:pt x="19839" y="7350"/>
                </a:lnTo>
                <a:lnTo>
                  <a:pt x="19600" y="6992"/>
                </a:lnTo>
                <a:lnTo>
                  <a:pt x="19302" y="6693"/>
                </a:lnTo>
                <a:lnTo>
                  <a:pt x="19003" y="6394"/>
                </a:lnTo>
                <a:lnTo>
                  <a:pt x="18644" y="6155"/>
                </a:lnTo>
                <a:lnTo>
                  <a:pt x="18226" y="5976"/>
                </a:lnTo>
                <a:lnTo>
                  <a:pt x="17808" y="5856"/>
                </a:lnTo>
                <a:lnTo>
                  <a:pt x="17389" y="5797"/>
                </a:lnTo>
                <a:close/>
                <a:moveTo>
                  <a:pt x="6693" y="10697"/>
                </a:moveTo>
                <a:lnTo>
                  <a:pt x="7111" y="10816"/>
                </a:lnTo>
                <a:lnTo>
                  <a:pt x="7410" y="11055"/>
                </a:lnTo>
                <a:lnTo>
                  <a:pt x="7709" y="11294"/>
                </a:lnTo>
                <a:lnTo>
                  <a:pt x="7888" y="11593"/>
                </a:lnTo>
                <a:lnTo>
                  <a:pt x="8068" y="11951"/>
                </a:lnTo>
                <a:lnTo>
                  <a:pt x="8187" y="12370"/>
                </a:lnTo>
                <a:lnTo>
                  <a:pt x="8187" y="12788"/>
                </a:lnTo>
                <a:lnTo>
                  <a:pt x="8187" y="13146"/>
                </a:lnTo>
                <a:lnTo>
                  <a:pt x="8127" y="13565"/>
                </a:lnTo>
                <a:lnTo>
                  <a:pt x="7948" y="13923"/>
                </a:lnTo>
                <a:lnTo>
                  <a:pt x="7769" y="14222"/>
                </a:lnTo>
                <a:lnTo>
                  <a:pt x="7470" y="14521"/>
                </a:lnTo>
                <a:lnTo>
                  <a:pt x="7111" y="14700"/>
                </a:lnTo>
                <a:lnTo>
                  <a:pt x="6633" y="14820"/>
                </a:lnTo>
                <a:lnTo>
                  <a:pt x="6155" y="14820"/>
                </a:lnTo>
                <a:lnTo>
                  <a:pt x="5677" y="14760"/>
                </a:lnTo>
                <a:lnTo>
                  <a:pt x="5259" y="14581"/>
                </a:lnTo>
                <a:lnTo>
                  <a:pt x="4901" y="14401"/>
                </a:lnTo>
                <a:lnTo>
                  <a:pt x="4602" y="14162"/>
                </a:lnTo>
                <a:lnTo>
                  <a:pt x="4422" y="13804"/>
                </a:lnTo>
                <a:lnTo>
                  <a:pt x="4243" y="13505"/>
                </a:lnTo>
                <a:lnTo>
                  <a:pt x="4183" y="13146"/>
                </a:lnTo>
                <a:lnTo>
                  <a:pt x="4183" y="12728"/>
                </a:lnTo>
                <a:lnTo>
                  <a:pt x="4243" y="12370"/>
                </a:lnTo>
                <a:lnTo>
                  <a:pt x="4363" y="12011"/>
                </a:lnTo>
                <a:lnTo>
                  <a:pt x="4542" y="11653"/>
                </a:lnTo>
                <a:lnTo>
                  <a:pt x="4781" y="11354"/>
                </a:lnTo>
                <a:lnTo>
                  <a:pt x="5080" y="11115"/>
                </a:lnTo>
                <a:lnTo>
                  <a:pt x="5438" y="10876"/>
                </a:lnTo>
                <a:lnTo>
                  <a:pt x="5797" y="10756"/>
                </a:lnTo>
                <a:lnTo>
                  <a:pt x="6275" y="10697"/>
                </a:lnTo>
                <a:close/>
                <a:moveTo>
                  <a:pt x="5916" y="9979"/>
                </a:moveTo>
                <a:lnTo>
                  <a:pt x="5618" y="10099"/>
                </a:lnTo>
                <a:lnTo>
                  <a:pt x="5020" y="10398"/>
                </a:lnTo>
                <a:lnTo>
                  <a:pt x="4602" y="10637"/>
                </a:lnTo>
                <a:lnTo>
                  <a:pt x="4183" y="11115"/>
                </a:lnTo>
                <a:lnTo>
                  <a:pt x="3825" y="11593"/>
                </a:lnTo>
                <a:lnTo>
                  <a:pt x="3586" y="12190"/>
                </a:lnTo>
                <a:lnTo>
                  <a:pt x="3466" y="12788"/>
                </a:lnTo>
                <a:lnTo>
                  <a:pt x="3466" y="13326"/>
                </a:lnTo>
                <a:lnTo>
                  <a:pt x="3586" y="13864"/>
                </a:lnTo>
                <a:lnTo>
                  <a:pt x="3825" y="14342"/>
                </a:lnTo>
                <a:lnTo>
                  <a:pt x="4124" y="14760"/>
                </a:lnTo>
                <a:lnTo>
                  <a:pt x="4542" y="15118"/>
                </a:lnTo>
                <a:lnTo>
                  <a:pt x="5020" y="15417"/>
                </a:lnTo>
                <a:lnTo>
                  <a:pt x="5498" y="15596"/>
                </a:lnTo>
                <a:lnTo>
                  <a:pt x="6096" y="15656"/>
                </a:lnTo>
                <a:lnTo>
                  <a:pt x="6693" y="15656"/>
                </a:lnTo>
                <a:lnTo>
                  <a:pt x="7231" y="15477"/>
                </a:lnTo>
                <a:lnTo>
                  <a:pt x="7709" y="15238"/>
                </a:lnTo>
                <a:lnTo>
                  <a:pt x="8127" y="14939"/>
                </a:lnTo>
                <a:lnTo>
                  <a:pt x="8486" y="14521"/>
                </a:lnTo>
                <a:lnTo>
                  <a:pt x="8725" y="14103"/>
                </a:lnTo>
                <a:lnTo>
                  <a:pt x="8844" y="13625"/>
                </a:lnTo>
                <a:lnTo>
                  <a:pt x="8964" y="13146"/>
                </a:lnTo>
                <a:lnTo>
                  <a:pt x="8964" y="12609"/>
                </a:lnTo>
                <a:lnTo>
                  <a:pt x="8904" y="12131"/>
                </a:lnTo>
                <a:lnTo>
                  <a:pt x="8725" y="11653"/>
                </a:lnTo>
                <a:lnTo>
                  <a:pt x="8486" y="11234"/>
                </a:lnTo>
                <a:lnTo>
                  <a:pt x="8127" y="10816"/>
                </a:lnTo>
                <a:lnTo>
                  <a:pt x="7709" y="10517"/>
                </a:lnTo>
                <a:lnTo>
                  <a:pt x="7171" y="10278"/>
                </a:lnTo>
                <a:lnTo>
                  <a:pt x="6574" y="10159"/>
                </a:lnTo>
                <a:lnTo>
                  <a:pt x="6514" y="10099"/>
                </a:lnTo>
                <a:lnTo>
                  <a:pt x="6454" y="9979"/>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 name="Google Shape;330;p13"/>
          <p:cNvSpPr/>
          <p:nvPr/>
        </p:nvSpPr>
        <p:spPr>
          <a:xfrm rot="8224608">
            <a:off x="11088565" y="4204361"/>
            <a:ext cx="669324" cy="1028904"/>
          </a:xfrm>
          <a:custGeom>
            <a:avLst/>
            <a:gdLst/>
            <a:ahLst/>
            <a:cxnLst/>
            <a:rect l="l" t="t" r="r" b="b"/>
            <a:pathLst>
              <a:path w="22469" h="34540" extrusionOk="0">
                <a:moveTo>
                  <a:pt x="8785" y="1435"/>
                </a:moveTo>
                <a:lnTo>
                  <a:pt x="9083" y="1733"/>
                </a:lnTo>
                <a:lnTo>
                  <a:pt x="9382" y="2032"/>
                </a:lnTo>
                <a:lnTo>
                  <a:pt x="9860" y="2749"/>
                </a:lnTo>
                <a:lnTo>
                  <a:pt x="10278" y="3407"/>
                </a:lnTo>
                <a:lnTo>
                  <a:pt x="10816" y="4064"/>
                </a:lnTo>
                <a:lnTo>
                  <a:pt x="11354" y="4661"/>
                </a:lnTo>
                <a:lnTo>
                  <a:pt x="12011" y="5199"/>
                </a:lnTo>
                <a:lnTo>
                  <a:pt x="12669" y="5618"/>
                </a:lnTo>
                <a:lnTo>
                  <a:pt x="13386" y="6036"/>
                </a:lnTo>
                <a:lnTo>
                  <a:pt x="12489" y="5857"/>
                </a:lnTo>
                <a:lnTo>
                  <a:pt x="11653" y="5677"/>
                </a:lnTo>
                <a:lnTo>
                  <a:pt x="11294" y="5558"/>
                </a:lnTo>
                <a:lnTo>
                  <a:pt x="10936" y="5379"/>
                </a:lnTo>
                <a:lnTo>
                  <a:pt x="10637" y="5080"/>
                </a:lnTo>
                <a:lnTo>
                  <a:pt x="10278" y="4721"/>
                </a:lnTo>
                <a:lnTo>
                  <a:pt x="9800" y="3944"/>
                </a:lnTo>
                <a:lnTo>
                  <a:pt x="9322" y="3168"/>
                </a:lnTo>
                <a:lnTo>
                  <a:pt x="9024" y="2331"/>
                </a:lnTo>
                <a:lnTo>
                  <a:pt x="8785" y="1435"/>
                </a:lnTo>
                <a:close/>
                <a:moveTo>
                  <a:pt x="15656" y="1016"/>
                </a:moveTo>
                <a:lnTo>
                  <a:pt x="15597" y="2271"/>
                </a:lnTo>
                <a:lnTo>
                  <a:pt x="15477" y="3168"/>
                </a:lnTo>
                <a:lnTo>
                  <a:pt x="15358" y="4064"/>
                </a:lnTo>
                <a:lnTo>
                  <a:pt x="15119" y="4960"/>
                </a:lnTo>
                <a:lnTo>
                  <a:pt x="14999" y="5319"/>
                </a:lnTo>
                <a:lnTo>
                  <a:pt x="14820" y="5618"/>
                </a:lnTo>
                <a:lnTo>
                  <a:pt x="14641" y="5916"/>
                </a:lnTo>
                <a:lnTo>
                  <a:pt x="14402" y="6096"/>
                </a:lnTo>
                <a:lnTo>
                  <a:pt x="14163" y="6155"/>
                </a:lnTo>
                <a:lnTo>
                  <a:pt x="13924" y="6155"/>
                </a:lnTo>
                <a:lnTo>
                  <a:pt x="14043" y="6036"/>
                </a:lnTo>
                <a:lnTo>
                  <a:pt x="14163" y="5916"/>
                </a:lnTo>
                <a:lnTo>
                  <a:pt x="14222" y="5797"/>
                </a:lnTo>
                <a:lnTo>
                  <a:pt x="14222" y="5618"/>
                </a:lnTo>
                <a:lnTo>
                  <a:pt x="14103" y="4960"/>
                </a:lnTo>
                <a:lnTo>
                  <a:pt x="14103" y="4363"/>
                </a:lnTo>
                <a:lnTo>
                  <a:pt x="14163" y="3705"/>
                </a:lnTo>
                <a:lnTo>
                  <a:pt x="14282" y="3108"/>
                </a:lnTo>
                <a:lnTo>
                  <a:pt x="14521" y="2510"/>
                </a:lnTo>
                <a:lnTo>
                  <a:pt x="14820" y="1972"/>
                </a:lnTo>
                <a:lnTo>
                  <a:pt x="15238" y="1494"/>
                </a:lnTo>
                <a:lnTo>
                  <a:pt x="15656" y="1016"/>
                </a:lnTo>
                <a:close/>
                <a:moveTo>
                  <a:pt x="19062" y="5199"/>
                </a:moveTo>
                <a:lnTo>
                  <a:pt x="19122" y="5259"/>
                </a:lnTo>
                <a:lnTo>
                  <a:pt x="19062" y="5379"/>
                </a:lnTo>
                <a:lnTo>
                  <a:pt x="18644" y="5618"/>
                </a:lnTo>
                <a:lnTo>
                  <a:pt x="17927" y="5976"/>
                </a:lnTo>
                <a:lnTo>
                  <a:pt x="17389" y="6096"/>
                </a:lnTo>
                <a:lnTo>
                  <a:pt x="16911" y="6215"/>
                </a:lnTo>
                <a:lnTo>
                  <a:pt x="15836" y="6335"/>
                </a:lnTo>
                <a:lnTo>
                  <a:pt x="15836" y="6335"/>
                </a:lnTo>
                <a:lnTo>
                  <a:pt x="17210" y="5797"/>
                </a:lnTo>
                <a:lnTo>
                  <a:pt x="18584" y="5319"/>
                </a:lnTo>
                <a:lnTo>
                  <a:pt x="19062" y="5199"/>
                </a:lnTo>
                <a:close/>
                <a:moveTo>
                  <a:pt x="5080" y="9083"/>
                </a:moveTo>
                <a:lnTo>
                  <a:pt x="4900" y="9143"/>
                </a:lnTo>
                <a:lnTo>
                  <a:pt x="4542" y="9322"/>
                </a:lnTo>
                <a:lnTo>
                  <a:pt x="4183" y="9621"/>
                </a:lnTo>
                <a:lnTo>
                  <a:pt x="3944" y="9980"/>
                </a:lnTo>
                <a:lnTo>
                  <a:pt x="3705" y="10517"/>
                </a:lnTo>
                <a:lnTo>
                  <a:pt x="3646" y="10816"/>
                </a:lnTo>
                <a:lnTo>
                  <a:pt x="3586" y="11055"/>
                </a:lnTo>
                <a:lnTo>
                  <a:pt x="3586" y="11294"/>
                </a:lnTo>
                <a:lnTo>
                  <a:pt x="3646" y="11533"/>
                </a:lnTo>
                <a:lnTo>
                  <a:pt x="3825" y="11653"/>
                </a:lnTo>
                <a:lnTo>
                  <a:pt x="3944" y="11772"/>
                </a:lnTo>
                <a:lnTo>
                  <a:pt x="4183" y="11832"/>
                </a:lnTo>
                <a:lnTo>
                  <a:pt x="4363" y="11832"/>
                </a:lnTo>
                <a:lnTo>
                  <a:pt x="4482" y="11772"/>
                </a:lnTo>
                <a:lnTo>
                  <a:pt x="4661" y="11593"/>
                </a:lnTo>
                <a:lnTo>
                  <a:pt x="4721" y="11474"/>
                </a:lnTo>
                <a:lnTo>
                  <a:pt x="4721" y="11235"/>
                </a:lnTo>
                <a:lnTo>
                  <a:pt x="4781" y="10936"/>
                </a:lnTo>
                <a:lnTo>
                  <a:pt x="4841" y="10697"/>
                </a:lnTo>
                <a:lnTo>
                  <a:pt x="5020" y="10278"/>
                </a:lnTo>
                <a:lnTo>
                  <a:pt x="5259" y="9860"/>
                </a:lnTo>
                <a:lnTo>
                  <a:pt x="5319" y="9681"/>
                </a:lnTo>
                <a:lnTo>
                  <a:pt x="5319" y="9502"/>
                </a:lnTo>
                <a:lnTo>
                  <a:pt x="5319" y="9263"/>
                </a:lnTo>
                <a:lnTo>
                  <a:pt x="5199" y="9143"/>
                </a:lnTo>
                <a:lnTo>
                  <a:pt x="5080" y="9083"/>
                </a:lnTo>
                <a:close/>
                <a:moveTo>
                  <a:pt x="7769" y="10458"/>
                </a:moveTo>
                <a:lnTo>
                  <a:pt x="7649" y="10517"/>
                </a:lnTo>
                <a:lnTo>
                  <a:pt x="7530" y="10757"/>
                </a:lnTo>
                <a:lnTo>
                  <a:pt x="7350" y="11474"/>
                </a:lnTo>
                <a:lnTo>
                  <a:pt x="7291" y="11892"/>
                </a:lnTo>
                <a:lnTo>
                  <a:pt x="7291" y="12191"/>
                </a:lnTo>
                <a:lnTo>
                  <a:pt x="7350" y="12489"/>
                </a:lnTo>
                <a:lnTo>
                  <a:pt x="7410" y="12669"/>
                </a:lnTo>
                <a:lnTo>
                  <a:pt x="7649" y="12788"/>
                </a:lnTo>
                <a:lnTo>
                  <a:pt x="7828" y="12788"/>
                </a:lnTo>
                <a:lnTo>
                  <a:pt x="8008" y="12728"/>
                </a:lnTo>
                <a:lnTo>
                  <a:pt x="8067" y="12609"/>
                </a:lnTo>
                <a:lnTo>
                  <a:pt x="8187" y="12430"/>
                </a:lnTo>
                <a:lnTo>
                  <a:pt x="8187" y="12191"/>
                </a:lnTo>
                <a:lnTo>
                  <a:pt x="8187" y="11713"/>
                </a:lnTo>
                <a:lnTo>
                  <a:pt x="8067" y="11055"/>
                </a:lnTo>
                <a:lnTo>
                  <a:pt x="7948" y="10577"/>
                </a:lnTo>
                <a:lnTo>
                  <a:pt x="7828" y="10458"/>
                </a:lnTo>
                <a:close/>
                <a:moveTo>
                  <a:pt x="11832" y="10816"/>
                </a:moveTo>
                <a:lnTo>
                  <a:pt x="11713" y="10876"/>
                </a:lnTo>
                <a:lnTo>
                  <a:pt x="11593" y="10936"/>
                </a:lnTo>
                <a:lnTo>
                  <a:pt x="11354" y="11294"/>
                </a:lnTo>
                <a:lnTo>
                  <a:pt x="11115" y="11713"/>
                </a:lnTo>
                <a:lnTo>
                  <a:pt x="10995" y="12250"/>
                </a:lnTo>
                <a:lnTo>
                  <a:pt x="10936" y="12489"/>
                </a:lnTo>
                <a:lnTo>
                  <a:pt x="10936" y="12728"/>
                </a:lnTo>
                <a:lnTo>
                  <a:pt x="10995" y="12908"/>
                </a:lnTo>
                <a:lnTo>
                  <a:pt x="11115" y="13087"/>
                </a:lnTo>
                <a:lnTo>
                  <a:pt x="11235" y="13266"/>
                </a:lnTo>
                <a:lnTo>
                  <a:pt x="11414" y="13386"/>
                </a:lnTo>
                <a:lnTo>
                  <a:pt x="11772" y="13386"/>
                </a:lnTo>
                <a:lnTo>
                  <a:pt x="11892" y="13326"/>
                </a:lnTo>
                <a:lnTo>
                  <a:pt x="12011" y="13206"/>
                </a:lnTo>
                <a:lnTo>
                  <a:pt x="12131" y="12848"/>
                </a:lnTo>
                <a:lnTo>
                  <a:pt x="12191" y="12430"/>
                </a:lnTo>
                <a:lnTo>
                  <a:pt x="12191" y="11952"/>
                </a:lnTo>
                <a:lnTo>
                  <a:pt x="12191" y="11533"/>
                </a:lnTo>
                <a:lnTo>
                  <a:pt x="12071" y="11115"/>
                </a:lnTo>
                <a:lnTo>
                  <a:pt x="12011" y="10876"/>
                </a:lnTo>
                <a:lnTo>
                  <a:pt x="11892" y="10816"/>
                </a:lnTo>
                <a:close/>
                <a:moveTo>
                  <a:pt x="15597" y="10757"/>
                </a:moveTo>
                <a:lnTo>
                  <a:pt x="15537" y="10816"/>
                </a:lnTo>
                <a:lnTo>
                  <a:pt x="15477" y="10936"/>
                </a:lnTo>
                <a:lnTo>
                  <a:pt x="15358" y="11235"/>
                </a:lnTo>
                <a:lnTo>
                  <a:pt x="15358" y="11653"/>
                </a:lnTo>
                <a:lnTo>
                  <a:pt x="15417" y="12071"/>
                </a:lnTo>
                <a:lnTo>
                  <a:pt x="15537" y="12549"/>
                </a:lnTo>
                <a:lnTo>
                  <a:pt x="15716" y="12908"/>
                </a:lnTo>
                <a:lnTo>
                  <a:pt x="15895" y="13206"/>
                </a:lnTo>
                <a:lnTo>
                  <a:pt x="16015" y="13326"/>
                </a:lnTo>
                <a:lnTo>
                  <a:pt x="16075" y="13386"/>
                </a:lnTo>
                <a:lnTo>
                  <a:pt x="16314" y="13445"/>
                </a:lnTo>
                <a:lnTo>
                  <a:pt x="16493" y="13386"/>
                </a:lnTo>
                <a:lnTo>
                  <a:pt x="16553" y="13326"/>
                </a:lnTo>
                <a:lnTo>
                  <a:pt x="16612" y="13147"/>
                </a:lnTo>
                <a:lnTo>
                  <a:pt x="16612" y="12967"/>
                </a:lnTo>
                <a:lnTo>
                  <a:pt x="16553" y="12728"/>
                </a:lnTo>
                <a:lnTo>
                  <a:pt x="16433" y="12191"/>
                </a:lnTo>
                <a:lnTo>
                  <a:pt x="16194" y="11653"/>
                </a:lnTo>
                <a:lnTo>
                  <a:pt x="15955" y="11175"/>
                </a:lnTo>
                <a:lnTo>
                  <a:pt x="15716" y="10876"/>
                </a:lnTo>
                <a:lnTo>
                  <a:pt x="15597" y="10757"/>
                </a:lnTo>
                <a:close/>
                <a:moveTo>
                  <a:pt x="19481" y="11354"/>
                </a:moveTo>
                <a:lnTo>
                  <a:pt x="19301" y="11414"/>
                </a:lnTo>
                <a:lnTo>
                  <a:pt x="19182" y="11533"/>
                </a:lnTo>
                <a:lnTo>
                  <a:pt x="19122" y="11713"/>
                </a:lnTo>
                <a:lnTo>
                  <a:pt x="19062" y="11952"/>
                </a:lnTo>
                <a:lnTo>
                  <a:pt x="19003" y="12489"/>
                </a:lnTo>
                <a:lnTo>
                  <a:pt x="19062" y="13087"/>
                </a:lnTo>
                <a:lnTo>
                  <a:pt x="19182" y="13625"/>
                </a:lnTo>
                <a:lnTo>
                  <a:pt x="19361" y="14043"/>
                </a:lnTo>
                <a:lnTo>
                  <a:pt x="19481" y="14103"/>
                </a:lnTo>
                <a:lnTo>
                  <a:pt x="19600" y="14103"/>
                </a:lnTo>
                <a:lnTo>
                  <a:pt x="19720" y="14043"/>
                </a:lnTo>
                <a:lnTo>
                  <a:pt x="19839" y="13864"/>
                </a:lnTo>
                <a:lnTo>
                  <a:pt x="19899" y="13326"/>
                </a:lnTo>
                <a:lnTo>
                  <a:pt x="19899" y="12489"/>
                </a:lnTo>
                <a:lnTo>
                  <a:pt x="19839" y="12071"/>
                </a:lnTo>
                <a:lnTo>
                  <a:pt x="19780" y="11713"/>
                </a:lnTo>
                <a:lnTo>
                  <a:pt x="19660" y="11474"/>
                </a:lnTo>
                <a:lnTo>
                  <a:pt x="19600" y="11414"/>
                </a:lnTo>
                <a:lnTo>
                  <a:pt x="19481" y="11354"/>
                </a:lnTo>
                <a:close/>
                <a:moveTo>
                  <a:pt x="5319" y="13565"/>
                </a:moveTo>
                <a:lnTo>
                  <a:pt x="5199" y="13685"/>
                </a:lnTo>
                <a:lnTo>
                  <a:pt x="5020" y="13864"/>
                </a:lnTo>
                <a:lnTo>
                  <a:pt x="4721" y="14222"/>
                </a:lnTo>
                <a:lnTo>
                  <a:pt x="4542" y="14461"/>
                </a:lnTo>
                <a:lnTo>
                  <a:pt x="4422" y="14820"/>
                </a:lnTo>
                <a:lnTo>
                  <a:pt x="4363" y="15298"/>
                </a:lnTo>
                <a:lnTo>
                  <a:pt x="4303" y="15776"/>
                </a:lnTo>
                <a:lnTo>
                  <a:pt x="4363" y="16015"/>
                </a:lnTo>
                <a:lnTo>
                  <a:pt x="4482" y="16134"/>
                </a:lnTo>
                <a:lnTo>
                  <a:pt x="4661" y="16314"/>
                </a:lnTo>
                <a:lnTo>
                  <a:pt x="4781" y="16433"/>
                </a:lnTo>
                <a:lnTo>
                  <a:pt x="4960" y="16433"/>
                </a:lnTo>
                <a:lnTo>
                  <a:pt x="5080" y="16374"/>
                </a:lnTo>
                <a:lnTo>
                  <a:pt x="5139" y="16194"/>
                </a:lnTo>
                <a:lnTo>
                  <a:pt x="5259" y="16015"/>
                </a:lnTo>
                <a:lnTo>
                  <a:pt x="5378" y="15537"/>
                </a:lnTo>
                <a:lnTo>
                  <a:pt x="5438" y="14999"/>
                </a:lnTo>
                <a:lnTo>
                  <a:pt x="5498" y="14402"/>
                </a:lnTo>
                <a:lnTo>
                  <a:pt x="5498" y="13685"/>
                </a:lnTo>
                <a:lnTo>
                  <a:pt x="5438" y="13565"/>
                </a:lnTo>
                <a:close/>
                <a:moveTo>
                  <a:pt x="9382" y="13983"/>
                </a:moveTo>
                <a:lnTo>
                  <a:pt x="9263" y="14043"/>
                </a:lnTo>
                <a:lnTo>
                  <a:pt x="9143" y="14282"/>
                </a:lnTo>
                <a:lnTo>
                  <a:pt x="9024" y="14641"/>
                </a:lnTo>
                <a:lnTo>
                  <a:pt x="8904" y="14999"/>
                </a:lnTo>
                <a:lnTo>
                  <a:pt x="8785" y="15836"/>
                </a:lnTo>
                <a:lnTo>
                  <a:pt x="8785" y="16314"/>
                </a:lnTo>
                <a:lnTo>
                  <a:pt x="8844" y="16433"/>
                </a:lnTo>
                <a:lnTo>
                  <a:pt x="8964" y="16613"/>
                </a:lnTo>
                <a:lnTo>
                  <a:pt x="9143" y="16792"/>
                </a:lnTo>
                <a:lnTo>
                  <a:pt x="9322" y="16911"/>
                </a:lnTo>
                <a:lnTo>
                  <a:pt x="9561" y="16911"/>
                </a:lnTo>
                <a:lnTo>
                  <a:pt x="9621" y="16732"/>
                </a:lnTo>
                <a:lnTo>
                  <a:pt x="9621" y="16493"/>
                </a:lnTo>
                <a:lnTo>
                  <a:pt x="9561" y="15178"/>
                </a:lnTo>
                <a:lnTo>
                  <a:pt x="9561" y="14342"/>
                </a:lnTo>
                <a:lnTo>
                  <a:pt x="9502" y="14103"/>
                </a:lnTo>
                <a:lnTo>
                  <a:pt x="9442" y="13983"/>
                </a:lnTo>
                <a:close/>
                <a:moveTo>
                  <a:pt x="14043" y="14700"/>
                </a:moveTo>
                <a:lnTo>
                  <a:pt x="13924" y="14820"/>
                </a:lnTo>
                <a:lnTo>
                  <a:pt x="13804" y="14999"/>
                </a:lnTo>
                <a:lnTo>
                  <a:pt x="13565" y="15656"/>
                </a:lnTo>
                <a:lnTo>
                  <a:pt x="13326" y="16314"/>
                </a:lnTo>
                <a:lnTo>
                  <a:pt x="13326" y="16553"/>
                </a:lnTo>
                <a:lnTo>
                  <a:pt x="13326" y="16732"/>
                </a:lnTo>
                <a:lnTo>
                  <a:pt x="13445" y="16971"/>
                </a:lnTo>
                <a:lnTo>
                  <a:pt x="13684" y="17210"/>
                </a:lnTo>
                <a:lnTo>
                  <a:pt x="13924" y="17210"/>
                </a:lnTo>
                <a:lnTo>
                  <a:pt x="14043" y="17091"/>
                </a:lnTo>
                <a:lnTo>
                  <a:pt x="14103" y="16852"/>
                </a:lnTo>
                <a:lnTo>
                  <a:pt x="14163" y="16433"/>
                </a:lnTo>
                <a:lnTo>
                  <a:pt x="14222" y="15716"/>
                </a:lnTo>
                <a:lnTo>
                  <a:pt x="14222" y="15059"/>
                </a:lnTo>
                <a:lnTo>
                  <a:pt x="14163" y="14820"/>
                </a:lnTo>
                <a:lnTo>
                  <a:pt x="14103" y="14760"/>
                </a:lnTo>
                <a:lnTo>
                  <a:pt x="14043" y="14700"/>
                </a:lnTo>
                <a:close/>
                <a:moveTo>
                  <a:pt x="17509" y="15119"/>
                </a:moveTo>
                <a:lnTo>
                  <a:pt x="17389" y="15716"/>
                </a:lnTo>
                <a:lnTo>
                  <a:pt x="17270" y="16254"/>
                </a:lnTo>
                <a:lnTo>
                  <a:pt x="17210" y="16852"/>
                </a:lnTo>
                <a:lnTo>
                  <a:pt x="17210" y="17330"/>
                </a:lnTo>
                <a:lnTo>
                  <a:pt x="17270" y="17748"/>
                </a:lnTo>
                <a:lnTo>
                  <a:pt x="17330" y="17867"/>
                </a:lnTo>
                <a:lnTo>
                  <a:pt x="17628" y="17867"/>
                </a:lnTo>
                <a:lnTo>
                  <a:pt x="17808" y="17748"/>
                </a:lnTo>
                <a:lnTo>
                  <a:pt x="17927" y="17628"/>
                </a:lnTo>
                <a:lnTo>
                  <a:pt x="18047" y="17449"/>
                </a:lnTo>
                <a:lnTo>
                  <a:pt x="18106" y="17330"/>
                </a:lnTo>
                <a:lnTo>
                  <a:pt x="18106" y="17150"/>
                </a:lnTo>
                <a:lnTo>
                  <a:pt x="18047" y="16732"/>
                </a:lnTo>
                <a:lnTo>
                  <a:pt x="17927" y="16374"/>
                </a:lnTo>
                <a:lnTo>
                  <a:pt x="17628" y="15656"/>
                </a:lnTo>
                <a:lnTo>
                  <a:pt x="17509" y="15358"/>
                </a:lnTo>
                <a:lnTo>
                  <a:pt x="17509" y="15119"/>
                </a:lnTo>
                <a:close/>
                <a:moveTo>
                  <a:pt x="21034" y="16194"/>
                </a:moveTo>
                <a:lnTo>
                  <a:pt x="20855" y="16254"/>
                </a:lnTo>
                <a:lnTo>
                  <a:pt x="20497" y="16433"/>
                </a:lnTo>
                <a:lnTo>
                  <a:pt x="20258" y="16732"/>
                </a:lnTo>
                <a:lnTo>
                  <a:pt x="20019" y="17210"/>
                </a:lnTo>
                <a:lnTo>
                  <a:pt x="19839" y="17688"/>
                </a:lnTo>
                <a:lnTo>
                  <a:pt x="19780" y="17867"/>
                </a:lnTo>
                <a:lnTo>
                  <a:pt x="19780" y="17987"/>
                </a:lnTo>
                <a:lnTo>
                  <a:pt x="19899" y="18226"/>
                </a:lnTo>
                <a:lnTo>
                  <a:pt x="20138" y="18405"/>
                </a:lnTo>
                <a:lnTo>
                  <a:pt x="20258" y="18465"/>
                </a:lnTo>
                <a:lnTo>
                  <a:pt x="20377" y="18465"/>
                </a:lnTo>
                <a:lnTo>
                  <a:pt x="20497" y="18345"/>
                </a:lnTo>
                <a:lnTo>
                  <a:pt x="20616" y="18166"/>
                </a:lnTo>
                <a:lnTo>
                  <a:pt x="20855" y="17449"/>
                </a:lnTo>
                <a:lnTo>
                  <a:pt x="21154" y="16672"/>
                </a:lnTo>
                <a:lnTo>
                  <a:pt x="21154" y="16374"/>
                </a:lnTo>
                <a:lnTo>
                  <a:pt x="21154" y="16314"/>
                </a:lnTo>
                <a:lnTo>
                  <a:pt x="21094" y="16254"/>
                </a:lnTo>
                <a:lnTo>
                  <a:pt x="21034" y="16194"/>
                </a:lnTo>
                <a:close/>
                <a:moveTo>
                  <a:pt x="2211" y="18644"/>
                </a:moveTo>
                <a:lnTo>
                  <a:pt x="2152" y="18704"/>
                </a:lnTo>
                <a:lnTo>
                  <a:pt x="2032" y="18764"/>
                </a:lnTo>
                <a:lnTo>
                  <a:pt x="1972" y="18943"/>
                </a:lnTo>
                <a:lnTo>
                  <a:pt x="1913" y="19122"/>
                </a:lnTo>
                <a:lnTo>
                  <a:pt x="1972" y="19361"/>
                </a:lnTo>
                <a:lnTo>
                  <a:pt x="2032" y="19600"/>
                </a:lnTo>
                <a:lnTo>
                  <a:pt x="2271" y="20078"/>
                </a:lnTo>
                <a:lnTo>
                  <a:pt x="2570" y="20377"/>
                </a:lnTo>
                <a:lnTo>
                  <a:pt x="2869" y="20556"/>
                </a:lnTo>
                <a:lnTo>
                  <a:pt x="3526" y="20556"/>
                </a:lnTo>
                <a:lnTo>
                  <a:pt x="3646" y="20497"/>
                </a:lnTo>
                <a:lnTo>
                  <a:pt x="3646" y="20317"/>
                </a:lnTo>
                <a:lnTo>
                  <a:pt x="3526" y="20138"/>
                </a:lnTo>
                <a:lnTo>
                  <a:pt x="3227" y="19720"/>
                </a:lnTo>
                <a:lnTo>
                  <a:pt x="2809" y="19122"/>
                </a:lnTo>
                <a:lnTo>
                  <a:pt x="2630" y="18883"/>
                </a:lnTo>
                <a:lnTo>
                  <a:pt x="2450" y="18704"/>
                </a:lnTo>
                <a:lnTo>
                  <a:pt x="2211" y="18644"/>
                </a:lnTo>
                <a:close/>
                <a:moveTo>
                  <a:pt x="11354" y="18525"/>
                </a:moveTo>
                <a:lnTo>
                  <a:pt x="11235" y="18644"/>
                </a:lnTo>
                <a:lnTo>
                  <a:pt x="11055" y="19182"/>
                </a:lnTo>
                <a:lnTo>
                  <a:pt x="10876" y="20138"/>
                </a:lnTo>
                <a:lnTo>
                  <a:pt x="10816" y="20616"/>
                </a:lnTo>
                <a:lnTo>
                  <a:pt x="10876" y="20915"/>
                </a:lnTo>
                <a:lnTo>
                  <a:pt x="10936" y="21034"/>
                </a:lnTo>
                <a:lnTo>
                  <a:pt x="11115" y="21034"/>
                </a:lnTo>
                <a:lnTo>
                  <a:pt x="11294" y="20915"/>
                </a:lnTo>
                <a:lnTo>
                  <a:pt x="11414" y="20795"/>
                </a:lnTo>
                <a:lnTo>
                  <a:pt x="11474" y="20616"/>
                </a:lnTo>
                <a:lnTo>
                  <a:pt x="11593" y="20138"/>
                </a:lnTo>
                <a:lnTo>
                  <a:pt x="11653" y="19660"/>
                </a:lnTo>
                <a:lnTo>
                  <a:pt x="11593" y="19302"/>
                </a:lnTo>
                <a:lnTo>
                  <a:pt x="11533" y="18764"/>
                </a:lnTo>
                <a:lnTo>
                  <a:pt x="11474" y="18644"/>
                </a:lnTo>
                <a:lnTo>
                  <a:pt x="11414" y="18525"/>
                </a:lnTo>
                <a:close/>
                <a:moveTo>
                  <a:pt x="6932" y="18166"/>
                </a:moveTo>
                <a:lnTo>
                  <a:pt x="6872" y="18226"/>
                </a:lnTo>
                <a:lnTo>
                  <a:pt x="6693" y="18345"/>
                </a:lnTo>
                <a:lnTo>
                  <a:pt x="6574" y="18584"/>
                </a:lnTo>
                <a:lnTo>
                  <a:pt x="6454" y="18883"/>
                </a:lnTo>
                <a:lnTo>
                  <a:pt x="6335" y="19541"/>
                </a:lnTo>
                <a:lnTo>
                  <a:pt x="6215" y="19959"/>
                </a:lnTo>
                <a:lnTo>
                  <a:pt x="6096" y="20616"/>
                </a:lnTo>
                <a:lnTo>
                  <a:pt x="6096" y="21034"/>
                </a:lnTo>
                <a:lnTo>
                  <a:pt x="6155" y="21333"/>
                </a:lnTo>
                <a:lnTo>
                  <a:pt x="6275" y="21393"/>
                </a:lnTo>
                <a:lnTo>
                  <a:pt x="6335" y="21453"/>
                </a:lnTo>
                <a:lnTo>
                  <a:pt x="6394" y="21453"/>
                </a:lnTo>
                <a:lnTo>
                  <a:pt x="6514" y="21393"/>
                </a:lnTo>
                <a:lnTo>
                  <a:pt x="6693" y="21094"/>
                </a:lnTo>
                <a:lnTo>
                  <a:pt x="6872" y="20676"/>
                </a:lnTo>
                <a:lnTo>
                  <a:pt x="7052" y="20078"/>
                </a:lnTo>
                <a:lnTo>
                  <a:pt x="7111" y="19660"/>
                </a:lnTo>
                <a:lnTo>
                  <a:pt x="7231" y="19062"/>
                </a:lnTo>
                <a:lnTo>
                  <a:pt x="7231" y="18704"/>
                </a:lnTo>
                <a:lnTo>
                  <a:pt x="7231" y="18465"/>
                </a:lnTo>
                <a:lnTo>
                  <a:pt x="7171" y="18286"/>
                </a:lnTo>
                <a:lnTo>
                  <a:pt x="7111" y="18226"/>
                </a:lnTo>
                <a:lnTo>
                  <a:pt x="6992" y="18166"/>
                </a:lnTo>
                <a:close/>
                <a:moveTo>
                  <a:pt x="16075" y="19062"/>
                </a:moveTo>
                <a:lnTo>
                  <a:pt x="15776" y="19421"/>
                </a:lnTo>
                <a:lnTo>
                  <a:pt x="15477" y="19780"/>
                </a:lnTo>
                <a:lnTo>
                  <a:pt x="15417" y="19839"/>
                </a:lnTo>
                <a:lnTo>
                  <a:pt x="15477" y="19720"/>
                </a:lnTo>
                <a:lnTo>
                  <a:pt x="15298" y="20019"/>
                </a:lnTo>
                <a:lnTo>
                  <a:pt x="15178" y="20497"/>
                </a:lnTo>
                <a:lnTo>
                  <a:pt x="15059" y="20975"/>
                </a:lnTo>
                <a:lnTo>
                  <a:pt x="15059" y="21214"/>
                </a:lnTo>
                <a:lnTo>
                  <a:pt x="15178" y="21333"/>
                </a:lnTo>
                <a:lnTo>
                  <a:pt x="15238" y="21453"/>
                </a:lnTo>
                <a:lnTo>
                  <a:pt x="15358" y="21453"/>
                </a:lnTo>
                <a:lnTo>
                  <a:pt x="15417" y="21393"/>
                </a:lnTo>
                <a:lnTo>
                  <a:pt x="15537" y="21333"/>
                </a:lnTo>
                <a:lnTo>
                  <a:pt x="15656" y="21034"/>
                </a:lnTo>
                <a:lnTo>
                  <a:pt x="15776" y="20616"/>
                </a:lnTo>
                <a:lnTo>
                  <a:pt x="15955" y="19720"/>
                </a:lnTo>
                <a:lnTo>
                  <a:pt x="16075" y="19242"/>
                </a:lnTo>
                <a:lnTo>
                  <a:pt x="16134" y="19062"/>
                </a:lnTo>
                <a:close/>
                <a:moveTo>
                  <a:pt x="19003" y="20258"/>
                </a:moveTo>
                <a:lnTo>
                  <a:pt x="19003" y="20377"/>
                </a:lnTo>
                <a:lnTo>
                  <a:pt x="18883" y="20616"/>
                </a:lnTo>
                <a:lnTo>
                  <a:pt x="18525" y="21393"/>
                </a:lnTo>
                <a:lnTo>
                  <a:pt x="18345" y="21811"/>
                </a:lnTo>
                <a:lnTo>
                  <a:pt x="18226" y="22170"/>
                </a:lnTo>
                <a:lnTo>
                  <a:pt x="18286" y="22469"/>
                </a:lnTo>
                <a:lnTo>
                  <a:pt x="18345" y="22588"/>
                </a:lnTo>
                <a:lnTo>
                  <a:pt x="18405" y="22648"/>
                </a:lnTo>
                <a:lnTo>
                  <a:pt x="18525" y="22708"/>
                </a:lnTo>
                <a:lnTo>
                  <a:pt x="18704" y="22648"/>
                </a:lnTo>
                <a:lnTo>
                  <a:pt x="18823" y="22588"/>
                </a:lnTo>
                <a:lnTo>
                  <a:pt x="18943" y="22469"/>
                </a:lnTo>
                <a:lnTo>
                  <a:pt x="19122" y="22110"/>
                </a:lnTo>
                <a:lnTo>
                  <a:pt x="19242" y="21751"/>
                </a:lnTo>
                <a:lnTo>
                  <a:pt x="19361" y="21273"/>
                </a:lnTo>
                <a:lnTo>
                  <a:pt x="19361" y="20855"/>
                </a:lnTo>
                <a:lnTo>
                  <a:pt x="19242" y="20497"/>
                </a:lnTo>
                <a:lnTo>
                  <a:pt x="19182" y="20377"/>
                </a:lnTo>
                <a:lnTo>
                  <a:pt x="19003" y="20258"/>
                </a:lnTo>
                <a:close/>
                <a:moveTo>
                  <a:pt x="8426" y="22827"/>
                </a:moveTo>
                <a:lnTo>
                  <a:pt x="8366" y="22887"/>
                </a:lnTo>
                <a:lnTo>
                  <a:pt x="8127" y="23006"/>
                </a:lnTo>
                <a:lnTo>
                  <a:pt x="7948" y="23305"/>
                </a:lnTo>
                <a:lnTo>
                  <a:pt x="7769" y="23664"/>
                </a:lnTo>
                <a:lnTo>
                  <a:pt x="7709" y="24082"/>
                </a:lnTo>
                <a:lnTo>
                  <a:pt x="7709" y="24261"/>
                </a:lnTo>
                <a:lnTo>
                  <a:pt x="7709" y="24440"/>
                </a:lnTo>
                <a:lnTo>
                  <a:pt x="7769" y="24620"/>
                </a:lnTo>
                <a:lnTo>
                  <a:pt x="7888" y="24799"/>
                </a:lnTo>
                <a:lnTo>
                  <a:pt x="8067" y="24918"/>
                </a:lnTo>
                <a:lnTo>
                  <a:pt x="8187" y="24978"/>
                </a:lnTo>
                <a:lnTo>
                  <a:pt x="8426" y="24978"/>
                </a:lnTo>
                <a:lnTo>
                  <a:pt x="8486" y="24918"/>
                </a:lnTo>
                <a:lnTo>
                  <a:pt x="8546" y="24799"/>
                </a:lnTo>
                <a:lnTo>
                  <a:pt x="8605" y="24440"/>
                </a:lnTo>
                <a:lnTo>
                  <a:pt x="8665" y="24082"/>
                </a:lnTo>
                <a:lnTo>
                  <a:pt x="8665" y="23664"/>
                </a:lnTo>
                <a:lnTo>
                  <a:pt x="8605" y="23066"/>
                </a:lnTo>
                <a:lnTo>
                  <a:pt x="8546" y="22947"/>
                </a:lnTo>
                <a:lnTo>
                  <a:pt x="8546" y="22887"/>
                </a:lnTo>
                <a:lnTo>
                  <a:pt x="8426" y="22827"/>
                </a:lnTo>
                <a:close/>
                <a:moveTo>
                  <a:pt x="13027" y="22708"/>
                </a:moveTo>
                <a:lnTo>
                  <a:pt x="12848" y="22887"/>
                </a:lnTo>
                <a:lnTo>
                  <a:pt x="12728" y="23066"/>
                </a:lnTo>
                <a:lnTo>
                  <a:pt x="12489" y="23604"/>
                </a:lnTo>
                <a:lnTo>
                  <a:pt x="12370" y="24142"/>
                </a:lnTo>
                <a:lnTo>
                  <a:pt x="12370" y="24381"/>
                </a:lnTo>
                <a:lnTo>
                  <a:pt x="12370" y="24620"/>
                </a:lnTo>
                <a:lnTo>
                  <a:pt x="12489" y="24918"/>
                </a:lnTo>
                <a:lnTo>
                  <a:pt x="12728" y="25337"/>
                </a:lnTo>
                <a:lnTo>
                  <a:pt x="12848" y="25456"/>
                </a:lnTo>
                <a:lnTo>
                  <a:pt x="12967" y="25516"/>
                </a:lnTo>
                <a:lnTo>
                  <a:pt x="13087" y="25456"/>
                </a:lnTo>
                <a:lnTo>
                  <a:pt x="13147" y="25217"/>
                </a:lnTo>
                <a:lnTo>
                  <a:pt x="13206" y="24739"/>
                </a:lnTo>
                <a:lnTo>
                  <a:pt x="13206" y="23843"/>
                </a:lnTo>
                <a:lnTo>
                  <a:pt x="13147" y="23006"/>
                </a:lnTo>
                <a:lnTo>
                  <a:pt x="13087" y="22767"/>
                </a:lnTo>
                <a:lnTo>
                  <a:pt x="13087" y="22708"/>
                </a:lnTo>
                <a:close/>
                <a:moveTo>
                  <a:pt x="3825" y="24261"/>
                </a:moveTo>
                <a:lnTo>
                  <a:pt x="3705" y="24381"/>
                </a:lnTo>
                <a:lnTo>
                  <a:pt x="3646" y="24560"/>
                </a:lnTo>
                <a:lnTo>
                  <a:pt x="3586" y="24799"/>
                </a:lnTo>
                <a:lnTo>
                  <a:pt x="3586" y="25098"/>
                </a:lnTo>
                <a:lnTo>
                  <a:pt x="3705" y="25456"/>
                </a:lnTo>
                <a:lnTo>
                  <a:pt x="3885" y="25695"/>
                </a:lnTo>
                <a:lnTo>
                  <a:pt x="4124" y="25934"/>
                </a:lnTo>
                <a:lnTo>
                  <a:pt x="4602" y="26114"/>
                </a:lnTo>
                <a:lnTo>
                  <a:pt x="4841" y="26114"/>
                </a:lnTo>
                <a:lnTo>
                  <a:pt x="4841" y="25994"/>
                </a:lnTo>
                <a:lnTo>
                  <a:pt x="4841" y="25934"/>
                </a:lnTo>
                <a:lnTo>
                  <a:pt x="4781" y="25636"/>
                </a:lnTo>
                <a:lnTo>
                  <a:pt x="4602" y="25277"/>
                </a:lnTo>
                <a:lnTo>
                  <a:pt x="4363" y="24918"/>
                </a:lnTo>
                <a:lnTo>
                  <a:pt x="3944" y="24381"/>
                </a:lnTo>
                <a:lnTo>
                  <a:pt x="3885" y="24321"/>
                </a:lnTo>
                <a:lnTo>
                  <a:pt x="3825" y="24261"/>
                </a:lnTo>
                <a:close/>
                <a:moveTo>
                  <a:pt x="17330" y="23723"/>
                </a:moveTo>
                <a:lnTo>
                  <a:pt x="17091" y="23843"/>
                </a:lnTo>
                <a:lnTo>
                  <a:pt x="16792" y="24082"/>
                </a:lnTo>
                <a:lnTo>
                  <a:pt x="16493" y="24440"/>
                </a:lnTo>
                <a:lnTo>
                  <a:pt x="16254" y="24859"/>
                </a:lnTo>
                <a:lnTo>
                  <a:pt x="16015" y="25277"/>
                </a:lnTo>
                <a:lnTo>
                  <a:pt x="15955" y="25636"/>
                </a:lnTo>
                <a:lnTo>
                  <a:pt x="15895" y="25815"/>
                </a:lnTo>
                <a:lnTo>
                  <a:pt x="15955" y="25994"/>
                </a:lnTo>
                <a:lnTo>
                  <a:pt x="16015" y="26114"/>
                </a:lnTo>
                <a:lnTo>
                  <a:pt x="16134" y="26173"/>
                </a:lnTo>
                <a:lnTo>
                  <a:pt x="16314" y="26293"/>
                </a:lnTo>
                <a:lnTo>
                  <a:pt x="16433" y="26293"/>
                </a:lnTo>
                <a:lnTo>
                  <a:pt x="16553" y="26173"/>
                </a:lnTo>
                <a:lnTo>
                  <a:pt x="16672" y="26054"/>
                </a:lnTo>
                <a:lnTo>
                  <a:pt x="16852" y="25695"/>
                </a:lnTo>
                <a:lnTo>
                  <a:pt x="16971" y="25217"/>
                </a:lnTo>
                <a:lnTo>
                  <a:pt x="17150" y="24201"/>
                </a:lnTo>
                <a:lnTo>
                  <a:pt x="17270" y="23843"/>
                </a:lnTo>
                <a:lnTo>
                  <a:pt x="17330" y="23723"/>
                </a:lnTo>
                <a:close/>
                <a:moveTo>
                  <a:pt x="10517" y="26771"/>
                </a:moveTo>
                <a:lnTo>
                  <a:pt x="10458" y="26831"/>
                </a:lnTo>
                <a:lnTo>
                  <a:pt x="10338" y="27010"/>
                </a:lnTo>
                <a:lnTo>
                  <a:pt x="10219" y="27607"/>
                </a:lnTo>
                <a:lnTo>
                  <a:pt x="10099" y="28384"/>
                </a:lnTo>
                <a:lnTo>
                  <a:pt x="10099" y="28683"/>
                </a:lnTo>
                <a:lnTo>
                  <a:pt x="10159" y="28922"/>
                </a:lnTo>
                <a:lnTo>
                  <a:pt x="10278" y="28982"/>
                </a:lnTo>
                <a:lnTo>
                  <a:pt x="10338" y="29042"/>
                </a:lnTo>
                <a:lnTo>
                  <a:pt x="10517" y="28982"/>
                </a:lnTo>
                <a:lnTo>
                  <a:pt x="10697" y="28922"/>
                </a:lnTo>
                <a:lnTo>
                  <a:pt x="10816" y="28803"/>
                </a:lnTo>
                <a:lnTo>
                  <a:pt x="10936" y="28683"/>
                </a:lnTo>
                <a:lnTo>
                  <a:pt x="11055" y="28325"/>
                </a:lnTo>
                <a:lnTo>
                  <a:pt x="11055" y="27906"/>
                </a:lnTo>
                <a:lnTo>
                  <a:pt x="11055" y="27607"/>
                </a:lnTo>
                <a:lnTo>
                  <a:pt x="10936" y="27309"/>
                </a:lnTo>
                <a:lnTo>
                  <a:pt x="10756" y="26950"/>
                </a:lnTo>
                <a:lnTo>
                  <a:pt x="10637" y="26771"/>
                </a:lnTo>
                <a:close/>
                <a:moveTo>
                  <a:pt x="14282" y="27368"/>
                </a:moveTo>
                <a:lnTo>
                  <a:pt x="14043" y="27428"/>
                </a:lnTo>
                <a:lnTo>
                  <a:pt x="13744" y="27667"/>
                </a:lnTo>
                <a:lnTo>
                  <a:pt x="13386" y="27966"/>
                </a:lnTo>
                <a:lnTo>
                  <a:pt x="13027" y="28325"/>
                </a:lnTo>
                <a:lnTo>
                  <a:pt x="12728" y="28683"/>
                </a:lnTo>
                <a:lnTo>
                  <a:pt x="12489" y="29101"/>
                </a:lnTo>
                <a:lnTo>
                  <a:pt x="12430" y="29281"/>
                </a:lnTo>
                <a:lnTo>
                  <a:pt x="12430" y="29460"/>
                </a:lnTo>
                <a:lnTo>
                  <a:pt x="12489" y="29579"/>
                </a:lnTo>
                <a:lnTo>
                  <a:pt x="12549" y="29699"/>
                </a:lnTo>
                <a:lnTo>
                  <a:pt x="12669" y="29759"/>
                </a:lnTo>
                <a:lnTo>
                  <a:pt x="12788" y="29759"/>
                </a:lnTo>
                <a:lnTo>
                  <a:pt x="12967" y="29699"/>
                </a:lnTo>
                <a:lnTo>
                  <a:pt x="13087" y="29579"/>
                </a:lnTo>
                <a:lnTo>
                  <a:pt x="13445" y="29221"/>
                </a:lnTo>
                <a:lnTo>
                  <a:pt x="13744" y="28743"/>
                </a:lnTo>
                <a:lnTo>
                  <a:pt x="13983" y="28265"/>
                </a:lnTo>
                <a:lnTo>
                  <a:pt x="14222" y="27787"/>
                </a:lnTo>
                <a:lnTo>
                  <a:pt x="14282" y="27488"/>
                </a:lnTo>
                <a:lnTo>
                  <a:pt x="14282" y="27368"/>
                </a:lnTo>
                <a:close/>
                <a:moveTo>
                  <a:pt x="6872" y="27249"/>
                </a:moveTo>
                <a:lnTo>
                  <a:pt x="6813" y="27309"/>
                </a:lnTo>
                <a:lnTo>
                  <a:pt x="6753" y="27548"/>
                </a:lnTo>
                <a:lnTo>
                  <a:pt x="6693" y="27906"/>
                </a:lnTo>
                <a:lnTo>
                  <a:pt x="6574" y="28384"/>
                </a:lnTo>
                <a:lnTo>
                  <a:pt x="6574" y="28862"/>
                </a:lnTo>
                <a:lnTo>
                  <a:pt x="6633" y="29281"/>
                </a:lnTo>
                <a:lnTo>
                  <a:pt x="6753" y="29639"/>
                </a:lnTo>
                <a:lnTo>
                  <a:pt x="6872" y="29818"/>
                </a:lnTo>
                <a:lnTo>
                  <a:pt x="6992" y="29878"/>
                </a:lnTo>
                <a:lnTo>
                  <a:pt x="7231" y="29938"/>
                </a:lnTo>
                <a:lnTo>
                  <a:pt x="7350" y="29938"/>
                </a:lnTo>
                <a:lnTo>
                  <a:pt x="7470" y="29878"/>
                </a:lnTo>
                <a:lnTo>
                  <a:pt x="7530" y="29759"/>
                </a:lnTo>
                <a:lnTo>
                  <a:pt x="7530" y="29400"/>
                </a:lnTo>
                <a:lnTo>
                  <a:pt x="7470" y="28862"/>
                </a:lnTo>
                <a:lnTo>
                  <a:pt x="7350" y="28325"/>
                </a:lnTo>
                <a:lnTo>
                  <a:pt x="7171" y="27847"/>
                </a:lnTo>
                <a:lnTo>
                  <a:pt x="6872" y="27249"/>
                </a:lnTo>
                <a:close/>
                <a:moveTo>
                  <a:pt x="9621" y="30715"/>
                </a:moveTo>
                <a:lnTo>
                  <a:pt x="9502" y="30775"/>
                </a:lnTo>
                <a:lnTo>
                  <a:pt x="9382" y="30894"/>
                </a:lnTo>
                <a:lnTo>
                  <a:pt x="9203" y="31133"/>
                </a:lnTo>
                <a:lnTo>
                  <a:pt x="9143" y="31551"/>
                </a:lnTo>
                <a:lnTo>
                  <a:pt x="9143" y="31731"/>
                </a:lnTo>
                <a:lnTo>
                  <a:pt x="9203" y="31850"/>
                </a:lnTo>
                <a:lnTo>
                  <a:pt x="9322" y="31970"/>
                </a:lnTo>
                <a:lnTo>
                  <a:pt x="9502" y="32029"/>
                </a:lnTo>
                <a:lnTo>
                  <a:pt x="9800" y="32029"/>
                </a:lnTo>
                <a:lnTo>
                  <a:pt x="9920" y="31910"/>
                </a:lnTo>
                <a:lnTo>
                  <a:pt x="9980" y="31790"/>
                </a:lnTo>
                <a:lnTo>
                  <a:pt x="10099" y="31551"/>
                </a:lnTo>
                <a:lnTo>
                  <a:pt x="10039" y="31253"/>
                </a:lnTo>
                <a:lnTo>
                  <a:pt x="9980" y="31014"/>
                </a:lnTo>
                <a:lnTo>
                  <a:pt x="9860" y="30775"/>
                </a:lnTo>
                <a:lnTo>
                  <a:pt x="9741" y="30775"/>
                </a:lnTo>
                <a:lnTo>
                  <a:pt x="9621" y="30715"/>
                </a:lnTo>
                <a:close/>
                <a:moveTo>
                  <a:pt x="9442" y="6275"/>
                </a:moveTo>
                <a:lnTo>
                  <a:pt x="9920" y="6335"/>
                </a:lnTo>
                <a:lnTo>
                  <a:pt x="10338" y="6454"/>
                </a:lnTo>
                <a:lnTo>
                  <a:pt x="10756" y="6633"/>
                </a:lnTo>
                <a:lnTo>
                  <a:pt x="11115" y="6813"/>
                </a:lnTo>
                <a:lnTo>
                  <a:pt x="11832" y="7231"/>
                </a:lnTo>
                <a:lnTo>
                  <a:pt x="12549" y="7649"/>
                </a:lnTo>
                <a:lnTo>
                  <a:pt x="12967" y="7829"/>
                </a:lnTo>
                <a:lnTo>
                  <a:pt x="13386" y="7888"/>
                </a:lnTo>
                <a:lnTo>
                  <a:pt x="13864" y="8008"/>
                </a:lnTo>
                <a:lnTo>
                  <a:pt x="14342" y="8008"/>
                </a:lnTo>
                <a:lnTo>
                  <a:pt x="15358" y="7948"/>
                </a:lnTo>
                <a:lnTo>
                  <a:pt x="16314" y="7888"/>
                </a:lnTo>
                <a:lnTo>
                  <a:pt x="17270" y="7829"/>
                </a:lnTo>
                <a:lnTo>
                  <a:pt x="17748" y="7769"/>
                </a:lnTo>
                <a:lnTo>
                  <a:pt x="18226" y="7829"/>
                </a:lnTo>
                <a:lnTo>
                  <a:pt x="18644" y="7888"/>
                </a:lnTo>
                <a:lnTo>
                  <a:pt x="19122" y="8008"/>
                </a:lnTo>
                <a:lnTo>
                  <a:pt x="19541" y="8187"/>
                </a:lnTo>
                <a:lnTo>
                  <a:pt x="19959" y="8426"/>
                </a:lnTo>
                <a:lnTo>
                  <a:pt x="20317" y="8785"/>
                </a:lnTo>
                <a:lnTo>
                  <a:pt x="20676" y="9203"/>
                </a:lnTo>
                <a:lnTo>
                  <a:pt x="20915" y="9561"/>
                </a:lnTo>
                <a:lnTo>
                  <a:pt x="21094" y="9920"/>
                </a:lnTo>
                <a:lnTo>
                  <a:pt x="21214" y="10338"/>
                </a:lnTo>
                <a:lnTo>
                  <a:pt x="21393" y="10757"/>
                </a:lnTo>
                <a:lnTo>
                  <a:pt x="21512" y="11593"/>
                </a:lnTo>
                <a:lnTo>
                  <a:pt x="21572" y="12489"/>
                </a:lnTo>
                <a:lnTo>
                  <a:pt x="21572" y="13445"/>
                </a:lnTo>
                <a:lnTo>
                  <a:pt x="21512" y="14342"/>
                </a:lnTo>
                <a:lnTo>
                  <a:pt x="21333" y="16015"/>
                </a:lnTo>
                <a:lnTo>
                  <a:pt x="21154" y="17031"/>
                </a:lnTo>
                <a:lnTo>
                  <a:pt x="20975" y="18106"/>
                </a:lnTo>
                <a:lnTo>
                  <a:pt x="20736" y="19122"/>
                </a:lnTo>
                <a:lnTo>
                  <a:pt x="20437" y="20138"/>
                </a:lnTo>
                <a:lnTo>
                  <a:pt x="20138" y="21154"/>
                </a:lnTo>
                <a:lnTo>
                  <a:pt x="19720" y="22110"/>
                </a:lnTo>
                <a:lnTo>
                  <a:pt x="19301" y="23066"/>
                </a:lnTo>
                <a:lnTo>
                  <a:pt x="18883" y="24022"/>
                </a:lnTo>
                <a:lnTo>
                  <a:pt x="18345" y="24978"/>
                </a:lnTo>
                <a:lnTo>
                  <a:pt x="17808" y="25875"/>
                </a:lnTo>
                <a:lnTo>
                  <a:pt x="17210" y="26711"/>
                </a:lnTo>
                <a:lnTo>
                  <a:pt x="16612" y="27607"/>
                </a:lnTo>
                <a:lnTo>
                  <a:pt x="15955" y="28384"/>
                </a:lnTo>
                <a:lnTo>
                  <a:pt x="15238" y="29161"/>
                </a:lnTo>
                <a:lnTo>
                  <a:pt x="14461" y="29938"/>
                </a:lnTo>
                <a:lnTo>
                  <a:pt x="13744" y="30655"/>
                </a:lnTo>
                <a:lnTo>
                  <a:pt x="13087" y="31253"/>
                </a:lnTo>
                <a:lnTo>
                  <a:pt x="12310" y="31850"/>
                </a:lnTo>
                <a:lnTo>
                  <a:pt x="11533" y="32388"/>
                </a:lnTo>
                <a:lnTo>
                  <a:pt x="10697" y="32866"/>
                </a:lnTo>
                <a:lnTo>
                  <a:pt x="10219" y="33045"/>
                </a:lnTo>
                <a:lnTo>
                  <a:pt x="9800" y="33165"/>
                </a:lnTo>
                <a:lnTo>
                  <a:pt x="9382" y="33284"/>
                </a:lnTo>
                <a:lnTo>
                  <a:pt x="8486" y="33284"/>
                </a:lnTo>
                <a:lnTo>
                  <a:pt x="8067" y="33105"/>
                </a:lnTo>
                <a:lnTo>
                  <a:pt x="7649" y="32926"/>
                </a:lnTo>
                <a:lnTo>
                  <a:pt x="7291" y="32627"/>
                </a:lnTo>
                <a:lnTo>
                  <a:pt x="6932" y="32328"/>
                </a:lnTo>
                <a:lnTo>
                  <a:pt x="6574" y="31910"/>
                </a:lnTo>
                <a:lnTo>
                  <a:pt x="5976" y="31073"/>
                </a:lnTo>
                <a:lnTo>
                  <a:pt x="5438" y="30117"/>
                </a:lnTo>
                <a:lnTo>
                  <a:pt x="5020" y="29101"/>
                </a:lnTo>
                <a:lnTo>
                  <a:pt x="4602" y="28086"/>
                </a:lnTo>
                <a:lnTo>
                  <a:pt x="4183" y="27010"/>
                </a:lnTo>
                <a:lnTo>
                  <a:pt x="3526" y="25158"/>
                </a:lnTo>
                <a:lnTo>
                  <a:pt x="2809" y="22947"/>
                </a:lnTo>
                <a:lnTo>
                  <a:pt x="2152" y="20795"/>
                </a:lnTo>
                <a:lnTo>
                  <a:pt x="1853" y="19660"/>
                </a:lnTo>
                <a:lnTo>
                  <a:pt x="1614" y="18525"/>
                </a:lnTo>
                <a:lnTo>
                  <a:pt x="1435" y="17389"/>
                </a:lnTo>
                <a:lnTo>
                  <a:pt x="1315" y="16254"/>
                </a:lnTo>
                <a:lnTo>
                  <a:pt x="1315" y="15537"/>
                </a:lnTo>
                <a:lnTo>
                  <a:pt x="1315" y="14880"/>
                </a:lnTo>
                <a:lnTo>
                  <a:pt x="1315" y="14163"/>
                </a:lnTo>
                <a:lnTo>
                  <a:pt x="1315" y="13565"/>
                </a:lnTo>
                <a:lnTo>
                  <a:pt x="1255" y="12967"/>
                </a:lnTo>
                <a:lnTo>
                  <a:pt x="1255" y="12370"/>
                </a:lnTo>
                <a:lnTo>
                  <a:pt x="1315" y="11653"/>
                </a:lnTo>
                <a:lnTo>
                  <a:pt x="1494" y="10936"/>
                </a:lnTo>
                <a:lnTo>
                  <a:pt x="1793" y="10159"/>
                </a:lnTo>
                <a:lnTo>
                  <a:pt x="2271" y="9442"/>
                </a:lnTo>
                <a:lnTo>
                  <a:pt x="2749" y="8785"/>
                </a:lnTo>
                <a:lnTo>
                  <a:pt x="3347" y="8247"/>
                </a:lnTo>
                <a:lnTo>
                  <a:pt x="4064" y="7769"/>
                </a:lnTo>
                <a:lnTo>
                  <a:pt x="4781" y="7350"/>
                </a:lnTo>
                <a:lnTo>
                  <a:pt x="5558" y="6992"/>
                </a:lnTo>
                <a:lnTo>
                  <a:pt x="6335" y="6753"/>
                </a:lnTo>
                <a:lnTo>
                  <a:pt x="7291" y="6514"/>
                </a:lnTo>
                <a:lnTo>
                  <a:pt x="8366" y="6335"/>
                </a:lnTo>
                <a:lnTo>
                  <a:pt x="8904" y="6275"/>
                </a:lnTo>
                <a:close/>
                <a:moveTo>
                  <a:pt x="15836" y="1"/>
                </a:moveTo>
                <a:lnTo>
                  <a:pt x="15597" y="60"/>
                </a:lnTo>
                <a:lnTo>
                  <a:pt x="15298" y="180"/>
                </a:lnTo>
                <a:lnTo>
                  <a:pt x="15059" y="359"/>
                </a:lnTo>
                <a:lnTo>
                  <a:pt x="14760" y="598"/>
                </a:lnTo>
                <a:lnTo>
                  <a:pt x="14521" y="837"/>
                </a:lnTo>
                <a:lnTo>
                  <a:pt x="14103" y="1435"/>
                </a:lnTo>
                <a:lnTo>
                  <a:pt x="13744" y="2152"/>
                </a:lnTo>
                <a:lnTo>
                  <a:pt x="13505" y="2929"/>
                </a:lnTo>
                <a:lnTo>
                  <a:pt x="13386" y="3646"/>
                </a:lnTo>
                <a:lnTo>
                  <a:pt x="13266" y="4363"/>
                </a:lnTo>
                <a:lnTo>
                  <a:pt x="13326" y="5020"/>
                </a:lnTo>
                <a:lnTo>
                  <a:pt x="12489" y="4482"/>
                </a:lnTo>
                <a:lnTo>
                  <a:pt x="11772" y="3885"/>
                </a:lnTo>
                <a:lnTo>
                  <a:pt x="11055" y="3168"/>
                </a:lnTo>
                <a:lnTo>
                  <a:pt x="10458" y="2391"/>
                </a:lnTo>
                <a:lnTo>
                  <a:pt x="10099" y="1853"/>
                </a:lnTo>
                <a:lnTo>
                  <a:pt x="9681" y="1196"/>
                </a:lnTo>
                <a:lnTo>
                  <a:pt x="9382" y="837"/>
                </a:lnTo>
                <a:lnTo>
                  <a:pt x="9083" y="598"/>
                </a:lnTo>
                <a:lnTo>
                  <a:pt x="8785" y="419"/>
                </a:lnTo>
                <a:lnTo>
                  <a:pt x="8486" y="419"/>
                </a:lnTo>
                <a:lnTo>
                  <a:pt x="8187" y="479"/>
                </a:lnTo>
                <a:lnTo>
                  <a:pt x="8008" y="658"/>
                </a:lnTo>
                <a:lnTo>
                  <a:pt x="7888" y="897"/>
                </a:lnTo>
                <a:lnTo>
                  <a:pt x="7948" y="1196"/>
                </a:lnTo>
                <a:lnTo>
                  <a:pt x="8008" y="1554"/>
                </a:lnTo>
                <a:lnTo>
                  <a:pt x="8187" y="1972"/>
                </a:lnTo>
                <a:lnTo>
                  <a:pt x="8665" y="2869"/>
                </a:lnTo>
                <a:lnTo>
                  <a:pt x="9263" y="3765"/>
                </a:lnTo>
                <a:lnTo>
                  <a:pt x="9860" y="4602"/>
                </a:lnTo>
                <a:lnTo>
                  <a:pt x="10398" y="5259"/>
                </a:lnTo>
                <a:lnTo>
                  <a:pt x="10756" y="5618"/>
                </a:lnTo>
                <a:lnTo>
                  <a:pt x="9800" y="5498"/>
                </a:lnTo>
                <a:lnTo>
                  <a:pt x="8785" y="5498"/>
                </a:lnTo>
                <a:lnTo>
                  <a:pt x="7828" y="5558"/>
                </a:lnTo>
                <a:lnTo>
                  <a:pt x="6932" y="5677"/>
                </a:lnTo>
                <a:lnTo>
                  <a:pt x="5976" y="5916"/>
                </a:lnTo>
                <a:lnTo>
                  <a:pt x="5139" y="6155"/>
                </a:lnTo>
                <a:lnTo>
                  <a:pt x="4303" y="6514"/>
                </a:lnTo>
                <a:lnTo>
                  <a:pt x="3526" y="6932"/>
                </a:lnTo>
                <a:lnTo>
                  <a:pt x="2809" y="7410"/>
                </a:lnTo>
                <a:lnTo>
                  <a:pt x="2152" y="7948"/>
                </a:lnTo>
                <a:lnTo>
                  <a:pt x="1554" y="8605"/>
                </a:lnTo>
                <a:lnTo>
                  <a:pt x="1076" y="9322"/>
                </a:lnTo>
                <a:lnTo>
                  <a:pt x="658" y="10159"/>
                </a:lnTo>
                <a:lnTo>
                  <a:pt x="359" y="11055"/>
                </a:lnTo>
                <a:lnTo>
                  <a:pt x="120" y="12011"/>
                </a:lnTo>
                <a:lnTo>
                  <a:pt x="60" y="13087"/>
                </a:lnTo>
                <a:lnTo>
                  <a:pt x="1" y="14163"/>
                </a:lnTo>
                <a:lnTo>
                  <a:pt x="60" y="15298"/>
                </a:lnTo>
                <a:lnTo>
                  <a:pt x="180" y="16433"/>
                </a:lnTo>
                <a:lnTo>
                  <a:pt x="299" y="17569"/>
                </a:lnTo>
                <a:lnTo>
                  <a:pt x="479" y="18704"/>
                </a:lnTo>
                <a:lnTo>
                  <a:pt x="718" y="19839"/>
                </a:lnTo>
                <a:lnTo>
                  <a:pt x="1016" y="21034"/>
                </a:lnTo>
                <a:lnTo>
                  <a:pt x="1315" y="22170"/>
                </a:lnTo>
                <a:lnTo>
                  <a:pt x="2032" y="24381"/>
                </a:lnTo>
                <a:lnTo>
                  <a:pt x="2869" y="26592"/>
                </a:lnTo>
                <a:lnTo>
                  <a:pt x="3765" y="28683"/>
                </a:lnTo>
                <a:lnTo>
                  <a:pt x="4661" y="30715"/>
                </a:lnTo>
                <a:lnTo>
                  <a:pt x="5020" y="31432"/>
                </a:lnTo>
                <a:lnTo>
                  <a:pt x="5438" y="32149"/>
                </a:lnTo>
                <a:lnTo>
                  <a:pt x="5916" y="32866"/>
                </a:lnTo>
                <a:lnTo>
                  <a:pt x="6454" y="33463"/>
                </a:lnTo>
                <a:lnTo>
                  <a:pt x="6753" y="33703"/>
                </a:lnTo>
                <a:lnTo>
                  <a:pt x="7052" y="33942"/>
                </a:lnTo>
                <a:lnTo>
                  <a:pt x="7410" y="34121"/>
                </a:lnTo>
                <a:lnTo>
                  <a:pt x="7769" y="34300"/>
                </a:lnTo>
                <a:lnTo>
                  <a:pt x="8127" y="34420"/>
                </a:lnTo>
                <a:lnTo>
                  <a:pt x="8546" y="34479"/>
                </a:lnTo>
                <a:lnTo>
                  <a:pt x="8964" y="34539"/>
                </a:lnTo>
                <a:lnTo>
                  <a:pt x="9442" y="34479"/>
                </a:lnTo>
                <a:lnTo>
                  <a:pt x="9920" y="34420"/>
                </a:lnTo>
                <a:lnTo>
                  <a:pt x="10398" y="34300"/>
                </a:lnTo>
                <a:lnTo>
                  <a:pt x="10876" y="34121"/>
                </a:lnTo>
                <a:lnTo>
                  <a:pt x="11294" y="33882"/>
                </a:lnTo>
                <a:lnTo>
                  <a:pt x="12250" y="33344"/>
                </a:lnTo>
                <a:lnTo>
                  <a:pt x="13087" y="32746"/>
                </a:lnTo>
                <a:lnTo>
                  <a:pt x="13924" y="32029"/>
                </a:lnTo>
                <a:lnTo>
                  <a:pt x="14700" y="31253"/>
                </a:lnTo>
                <a:lnTo>
                  <a:pt x="16075" y="29818"/>
                </a:lnTo>
                <a:lnTo>
                  <a:pt x="16792" y="28982"/>
                </a:lnTo>
                <a:lnTo>
                  <a:pt x="17509" y="28026"/>
                </a:lnTo>
                <a:lnTo>
                  <a:pt x="18226" y="27129"/>
                </a:lnTo>
                <a:lnTo>
                  <a:pt x="18823" y="26173"/>
                </a:lnTo>
                <a:lnTo>
                  <a:pt x="19421" y="25158"/>
                </a:lnTo>
                <a:lnTo>
                  <a:pt x="19959" y="24142"/>
                </a:lnTo>
                <a:lnTo>
                  <a:pt x="20437" y="23066"/>
                </a:lnTo>
                <a:lnTo>
                  <a:pt x="20855" y="22050"/>
                </a:lnTo>
                <a:lnTo>
                  <a:pt x="21273" y="20915"/>
                </a:lnTo>
                <a:lnTo>
                  <a:pt x="21632" y="19839"/>
                </a:lnTo>
                <a:lnTo>
                  <a:pt x="21871" y="18704"/>
                </a:lnTo>
                <a:lnTo>
                  <a:pt x="22110" y="17569"/>
                </a:lnTo>
                <a:lnTo>
                  <a:pt x="22289" y="16433"/>
                </a:lnTo>
                <a:lnTo>
                  <a:pt x="22409" y="15298"/>
                </a:lnTo>
                <a:lnTo>
                  <a:pt x="22469" y="14163"/>
                </a:lnTo>
                <a:lnTo>
                  <a:pt x="22469" y="13027"/>
                </a:lnTo>
                <a:lnTo>
                  <a:pt x="22409" y="11952"/>
                </a:lnTo>
                <a:lnTo>
                  <a:pt x="22289" y="10876"/>
                </a:lnTo>
                <a:lnTo>
                  <a:pt x="22050" y="9920"/>
                </a:lnTo>
                <a:lnTo>
                  <a:pt x="21871" y="9442"/>
                </a:lnTo>
                <a:lnTo>
                  <a:pt x="21692" y="9024"/>
                </a:lnTo>
                <a:lnTo>
                  <a:pt x="21453" y="8605"/>
                </a:lnTo>
                <a:lnTo>
                  <a:pt x="21214" y="8247"/>
                </a:lnTo>
                <a:lnTo>
                  <a:pt x="20855" y="7888"/>
                </a:lnTo>
                <a:lnTo>
                  <a:pt x="20497" y="7589"/>
                </a:lnTo>
                <a:lnTo>
                  <a:pt x="20138" y="7350"/>
                </a:lnTo>
                <a:lnTo>
                  <a:pt x="19660" y="7111"/>
                </a:lnTo>
                <a:lnTo>
                  <a:pt x="19122" y="6932"/>
                </a:lnTo>
                <a:lnTo>
                  <a:pt x="18525" y="6753"/>
                </a:lnTo>
                <a:lnTo>
                  <a:pt x="18943" y="6574"/>
                </a:lnTo>
                <a:lnTo>
                  <a:pt x="19421" y="6335"/>
                </a:lnTo>
                <a:lnTo>
                  <a:pt x="19839" y="6036"/>
                </a:lnTo>
                <a:lnTo>
                  <a:pt x="20198" y="5737"/>
                </a:lnTo>
                <a:lnTo>
                  <a:pt x="20377" y="5498"/>
                </a:lnTo>
                <a:lnTo>
                  <a:pt x="20437" y="5319"/>
                </a:lnTo>
                <a:lnTo>
                  <a:pt x="20497" y="5140"/>
                </a:lnTo>
                <a:lnTo>
                  <a:pt x="20497" y="4960"/>
                </a:lnTo>
                <a:lnTo>
                  <a:pt x="20437" y="4781"/>
                </a:lnTo>
                <a:lnTo>
                  <a:pt x="20317" y="4602"/>
                </a:lnTo>
                <a:lnTo>
                  <a:pt x="20078" y="4422"/>
                </a:lnTo>
                <a:lnTo>
                  <a:pt x="19780" y="4303"/>
                </a:lnTo>
                <a:lnTo>
                  <a:pt x="19541" y="4243"/>
                </a:lnTo>
                <a:lnTo>
                  <a:pt x="19301" y="4183"/>
                </a:lnTo>
                <a:lnTo>
                  <a:pt x="18823" y="4243"/>
                </a:lnTo>
                <a:lnTo>
                  <a:pt x="18286" y="4363"/>
                </a:lnTo>
                <a:lnTo>
                  <a:pt x="17688" y="4542"/>
                </a:lnTo>
                <a:lnTo>
                  <a:pt x="16553" y="5020"/>
                </a:lnTo>
                <a:lnTo>
                  <a:pt x="15716" y="5438"/>
                </a:lnTo>
                <a:lnTo>
                  <a:pt x="15955" y="4661"/>
                </a:lnTo>
                <a:lnTo>
                  <a:pt x="16194" y="3825"/>
                </a:lnTo>
                <a:lnTo>
                  <a:pt x="16314" y="3048"/>
                </a:lnTo>
                <a:lnTo>
                  <a:pt x="16373" y="2212"/>
                </a:lnTo>
                <a:lnTo>
                  <a:pt x="16493" y="1435"/>
                </a:lnTo>
                <a:lnTo>
                  <a:pt x="16553" y="1016"/>
                </a:lnTo>
                <a:lnTo>
                  <a:pt x="16553" y="658"/>
                </a:lnTo>
                <a:lnTo>
                  <a:pt x="16433" y="299"/>
                </a:lnTo>
                <a:lnTo>
                  <a:pt x="16373" y="180"/>
                </a:lnTo>
                <a:lnTo>
                  <a:pt x="16314" y="120"/>
                </a:lnTo>
                <a:lnTo>
                  <a:pt x="16194" y="60"/>
                </a:lnTo>
                <a:lnTo>
                  <a:pt x="16015" y="1"/>
                </a:ln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76283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812370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401027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1588365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08480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99766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05F3456-2B02-4FC3-9B3D-9B550E85FD30}"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18859578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93840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39919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621008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70386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5596865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2905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9812617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828363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9245496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6" name="Footer Placeholder 5">
            <a:extLst>
              <a:ext uri="{FF2B5EF4-FFF2-40B4-BE49-F238E27FC236}">
                <a16:creationId xmlns:a16="http://schemas.microsoft.com/office/drawing/2014/main"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537240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5F3456-2B02-4FC3-9B3D-9B550E85FD30}"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065559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8" name="Footer Placeholder 7">
            <a:extLst>
              <a:ext uri="{FF2B5EF4-FFF2-40B4-BE49-F238E27FC236}">
                <a16:creationId xmlns:a16="http://schemas.microsoft.com/office/drawing/2014/main"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8263203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4" name="Footer Placeholder 3">
            <a:extLst>
              <a:ext uri="{FF2B5EF4-FFF2-40B4-BE49-F238E27FC236}">
                <a16:creationId xmlns:a16="http://schemas.microsoft.com/office/drawing/2014/main"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8834164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3" name="Footer Placeholder 2">
            <a:extLst>
              <a:ext uri="{FF2B5EF4-FFF2-40B4-BE49-F238E27FC236}">
                <a16:creationId xmlns:a16="http://schemas.microsoft.com/office/drawing/2014/main"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513148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6" name="Footer Placeholder 5">
            <a:extLst>
              <a:ext uri="{FF2B5EF4-FFF2-40B4-BE49-F238E27FC236}">
                <a16:creationId xmlns:a16="http://schemas.microsoft.com/office/drawing/2014/main"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770273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6" name="Footer Placeholder 5">
            <a:extLst>
              <a:ext uri="{FF2B5EF4-FFF2-40B4-BE49-F238E27FC236}">
                <a16:creationId xmlns:a16="http://schemas.microsoft.com/office/drawing/2014/main"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3307825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977799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2230266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355082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67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CF8D5A-C0D0-404A-A484-7B7C5C4903C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649134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05F3456-2B02-4FC3-9B3D-9B550E85FD30}"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587388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97114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CF8D5A-C0D0-404A-A484-7B7C5C4903C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2593118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CF8D5A-C0D0-404A-A484-7B7C5C4903C4}"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1643518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CF8D5A-C0D0-404A-A484-7B7C5C4903C4}" type="datetimeFigureOut">
              <a:rPr lang="en-US" smtClean="0"/>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364628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CF8D5A-C0D0-404A-A484-7B7C5C4903C4}" type="datetimeFigureOut">
              <a:rPr lang="en-US" smtClean="0"/>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2329837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CF8D5A-C0D0-404A-A484-7B7C5C4903C4}" type="datetimeFigureOut">
              <a:rPr lang="en-US" smtClean="0"/>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6501228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CF8D5A-C0D0-404A-A484-7B7C5C4903C4}"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096791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CF8D5A-C0D0-404A-A484-7B7C5C4903C4}"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347948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3617918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CF8D5A-C0D0-404A-A484-7B7C5C4903C4}" type="datetimeFigureOut">
              <a:rPr lang="en-US" smtClean="0"/>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637271F-A4C5-4BD2-971E-3B2A6F69FCC1}" type="slidenum">
              <a:rPr lang="en-US" smtClean="0"/>
              <a:t>‹#›</a:t>
            </a:fld>
            <a:endParaRPr lang="en-US"/>
          </a:p>
        </p:txBody>
      </p:sp>
    </p:spTree>
    <p:extLst>
      <p:ext uri="{BB962C8B-B14F-4D97-AF65-F5344CB8AC3E}">
        <p14:creationId xmlns:p14="http://schemas.microsoft.com/office/powerpoint/2010/main" val="2299484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05F3456-2B02-4FC3-9B3D-9B550E85FD30}" type="datetimeFigureOut">
              <a:rPr lang="en-US" smtClean="0"/>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5812594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545169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96391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35634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885346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84855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32058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2389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43875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685588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6916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05F3456-2B02-4FC3-9B3D-9B550E85FD30}" type="datetimeFigureOut">
              <a:rPr lang="en-US" smtClean="0"/>
              <a:t>10/19/2025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5676276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60110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759091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9347506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6884290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6" name="Footer Placeholder 5">
            <a:extLst>
              <a:ext uri="{FF2B5EF4-FFF2-40B4-BE49-F238E27FC236}">
                <a16:creationId xmlns:a16="http://schemas.microsoft.com/office/drawing/2014/main"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265202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8" name="Footer Placeholder 7">
            <a:extLst>
              <a:ext uri="{FF2B5EF4-FFF2-40B4-BE49-F238E27FC236}">
                <a16:creationId xmlns:a16="http://schemas.microsoft.com/office/drawing/2014/main"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6132018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4" name="Footer Placeholder 3">
            <a:extLst>
              <a:ext uri="{FF2B5EF4-FFF2-40B4-BE49-F238E27FC236}">
                <a16:creationId xmlns:a16="http://schemas.microsoft.com/office/drawing/2014/main"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509566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3" name="Footer Placeholder 2">
            <a:extLst>
              <a:ext uri="{FF2B5EF4-FFF2-40B4-BE49-F238E27FC236}">
                <a16:creationId xmlns:a16="http://schemas.microsoft.com/office/drawing/2014/main"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0129266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6" name="Footer Placeholder 5">
            <a:extLst>
              <a:ext uri="{FF2B5EF4-FFF2-40B4-BE49-F238E27FC236}">
                <a16:creationId xmlns:a16="http://schemas.microsoft.com/office/drawing/2014/main"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6526542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6" name="Footer Placeholder 5">
            <a:extLst>
              <a:ext uri="{FF2B5EF4-FFF2-40B4-BE49-F238E27FC236}">
                <a16:creationId xmlns:a16="http://schemas.microsoft.com/office/drawing/2014/main"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05443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5F3456-2B02-4FC3-9B3D-9B550E85FD30}" type="datetimeFigureOut">
              <a:rPr lang="en-US" smtClean="0"/>
              <a:t>10/19/2025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23149689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1239894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10/19/2025</a:t>
            </a:fld>
            <a:endParaRPr lang="en-US"/>
          </a:p>
        </p:txBody>
      </p:sp>
      <p:sp>
        <p:nvSpPr>
          <p:cNvPr id="5" name="Footer Placeholder 4">
            <a:extLst>
              <a:ext uri="{FF2B5EF4-FFF2-40B4-BE49-F238E27FC236}">
                <a16:creationId xmlns:a16="http://schemas.microsoft.com/office/drawing/2014/main"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516284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8277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82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4107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033815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3996773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377602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66207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8061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330631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22738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609395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55729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129241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67578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5F3456-2B02-4FC3-9B3D-9B550E85FD30}" type="datetimeFigureOut">
              <a:rPr lang="en-US" smtClean="0"/>
              <a:t>10/19/2025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A2D87-73F4-43AA-8DEB-95B52318C272}" type="slidenum">
              <a:rPr lang="en-US" smtClean="0"/>
              <a:t>‹#›</a:t>
            </a:fld>
            <a:endParaRPr lang="en-US"/>
          </a:p>
        </p:txBody>
      </p:sp>
    </p:spTree>
    <p:extLst>
      <p:ext uri="{BB962C8B-B14F-4D97-AF65-F5344CB8AC3E}">
        <p14:creationId xmlns:p14="http://schemas.microsoft.com/office/powerpoint/2010/main" val="411393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6" Type="http://schemas.openxmlformats.org/officeDocument/2006/relationships/image" Target="../media/image1.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image" Target="../media/image2.png"/><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2.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7.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5F3456-2B02-4FC3-9B3D-9B550E85FD30}" type="datetimeFigureOut">
              <a:rPr lang="en-US" smtClean="0"/>
              <a:t>10/19/2025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BA2D87-73F4-43AA-8DEB-95B52318C272}"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45DCF0D5-8E94-80AD-6A99-86563BBFCA6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8" name="Picture 7" descr="A round pink circle with white text and a black background&#10;&#10;AI-generated content may be incorrect.">
            <a:extLst>
              <a:ext uri="{FF2B5EF4-FFF2-40B4-BE49-F238E27FC236}">
                <a16:creationId xmlns:a16="http://schemas.microsoft.com/office/drawing/2014/main" id="{AF143EC9-D520-294A-81BE-4FFDE5E5EB20}"/>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16612048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10/19/2025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Picture 6">
            <a:extLst>
              <a:ext uri="{FF2B5EF4-FFF2-40B4-BE49-F238E27FC236}">
                <a16:creationId xmlns:a16="http://schemas.microsoft.com/office/drawing/2014/main" id="{E3EAE1CE-D57D-21B0-782B-8A008CD3F57D}"/>
              </a:ext>
            </a:extLst>
          </p:cNvPr>
          <p:cNvPicPr/>
          <p:nvPr userDrawn="1"/>
        </p:nvPicPr>
        <p:blipFill rotWithShape="1">
          <a:blip r:embed="rId13"/>
          <a:srcRect r="2188"/>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027218AB-2E3A-8159-047E-BB05B8EADD27}"/>
              </a:ext>
            </a:extLst>
          </p:cNvPr>
          <p:cNvSpPr/>
          <p:nvPr userDrawn="1"/>
        </p:nvSpPr>
        <p:spPr>
          <a:xfrm>
            <a:off x="76200" y="263950"/>
            <a:ext cx="11963400" cy="65178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DC24DAA0-F96D-1295-AF66-370B3B511B7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DCF97D2D-A1C5-5915-90D9-8EABD4D6C35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3195092146"/>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29C570-14C3-B049-0D26-3AB0B1E6EA49}"/>
              </a:ext>
            </a:extLst>
          </p:cNvPr>
          <p:cNvPicPr/>
          <p:nvPr userDrawn="1"/>
        </p:nvPicPr>
        <p:blipFill rotWithShape="1">
          <a:blip r:embed="rId15"/>
          <a:srcRect r="2188"/>
          <a:stretch/>
        </p:blipFill>
        <p:spPr>
          <a:xfrm>
            <a:off x="-1" y="0"/>
            <a:ext cx="12192001" cy="6858000"/>
          </a:xfrm>
          <a:prstGeom prst="rect">
            <a:avLst/>
          </a:prstGeom>
        </p:spPr>
      </p:pic>
      <p:sp>
        <p:nvSpPr>
          <p:cNvPr id="3" name="Rectangle: Rounded Corners 2">
            <a:extLst>
              <a:ext uri="{FF2B5EF4-FFF2-40B4-BE49-F238E27FC236}">
                <a16:creationId xmlns:a16="http://schemas.microsoft.com/office/drawing/2014/main" id="{BB4C8F25-2E6D-0B2D-A074-409572492F6D}"/>
              </a:ext>
            </a:extLst>
          </p:cNvPr>
          <p:cNvSpPr/>
          <p:nvPr userDrawn="1"/>
        </p:nvSpPr>
        <p:spPr>
          <a:xfrm>
            <a:off x="329938" y="263951"/>
            <a:ext cx="11528981" cy="6308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round pink circle with white text and a black background&#10;&#10;AI-generated content may be incorrect.">
            <a:extLst>
              <a:ext uri="{FF2B5EF4-FFF2-40B4-BE49-F238E27FC236}">
                <a16:creationId xmlns:a16="http://schemas.microsoft.com/office/drawing/2014/main" id="{C17B1414-C506-CA16-0D4A-539E188BAC54}"/>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6" name="Picture 5" descr="A round pink circle with white text and a black background&#10;&#10;AI-generated content may be incorrect.">
            <a:extLst>
              <a:ext uri="{FF2B5EF4-FFF2-40B4-BE49-F238E27FC236}">
                <a16:creationId xmlns:a16="http://schemas.microsoft.com/office/drawing/2014/main" id="{CC574BCE-E238-CB08-190F-A2C6EFA2737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250270024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CF8D5A-C0D0-404A-A484-7B7C5C4903C4}" type="datetimeFigureOut">
              <a:rPr lang="en-US" smtClean="0"/>
              <a:t>10/19/2025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37271F-A4C5-4BD2-971E-3B2A6F69FCC1}" type="slidenum">
              <a:rPr lang="en-US" smtClean="0"/>
              <a:t>‹#›</a:t>
            </a:fld>
            <a:endParaRPr lang="en-US"/>
          </a:p>
        </p:txBody>
      </p:sp>
      <p:pic>
        <p:nvPicPr>
          <p:cNvPr id="7" name="Picture 6">
            <a:extLst>
              <a:ext uri="{FF2B5EF4-FFF2-40B4-BE49-F238E27FC236}">
                <a16:creationId xmlns:a16="http://schemas.microsoft.com/office/drawing/2014/main" id="{05BEFA71-3A8E-544C-317A-91D1BF62054A}"/>
              </a:ext>
            </a:extLst>
          </p:cNvPr>
          <p:cNvPicPr/>
          <p:nvPr userDrawn="1"/>
        </p:nvPicPr>
        <p:blipFill rotWithShape="1">
          <a:blip r:embed="rId13"/>
          <a:srcRect r="2188"/>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33625D04-E1FA-16D7-E64A-810945E7C2EE}"/>
              </a:ext>
            </a:extLst>
          </p:cNvPr>
          <p:cNvSpPr/>
          <p:nvPr userDrawn="1"/>
        </p:nvSpPr>
        <p:spPr>
          <a:xfrm>
            <a:off x="329938" y="263951"/>
            <a:ext cx="11528981" cy="6308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1F97CBBA-D7E1-45B9-36C1-C650FA07C6D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BEECBAD0-F687-9E5C-28E9-57EE2D6C41F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162809834"/>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10/19/2025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7" name="Picture 6">
            <a:extLst>
              <a:ext uri="{FF2B5EF4-FFF2-40B4-BE49-F238E27FC236}">
                <a16:creationId xmlns:a16="http://schemas.microsoft.com/office/drawing/2014/main" id="{B482C784-073A-96F4-A0E0-142DAEA70EA7}"/>
              </a:ext>
            </a:extLst>
          </p:cNvPr>
          <p:cNvPicPr/>
          <p:nvPr userDrawn="1"/>
        </p:nvPicPr>
        <p:blipFill rotWithShape="1">
          <a:blip r:embed="rId13"/>
          <a:srcRect r="2188"/>
          <a:stretch/>
        </p:blipFill>
        <p:spPr>
          <a:xfrm>
            <a:off x="-1" y="0"/>
            <a:ext cx="12192001" cy="6858000"/>
          </a:xfrm>
          <a:prstGeom prst="rect">
            <a:avLst/>
          </a:prstGeom>
        </p:spPr>
      </p:pic>
      <p:sp>
        <p:nvSpPr>
          <p:cNvPr id="8" name="Rectangle: Rounded Corners 7">
            <a:extLst>
              <a:ext uri="{FF2B5EF4-FFF2-40B4-BE49-F238E27FC236}">
                <a16:creationId xmlns:a16="http://schemas.microsoft.com/office/drawing/2014/main" id="{3E939EF7-9403-3640-66DB-D766CD390081}"/>
              </a:ext>
            </a:extLst>
          </p:cNvPr>
          <p:cNvSpPr/>
          <p:nvPr userDrawn="1"/>
        </p:nvSpPr>
        <p:spPr>
          <a:xfrm>
            <a:off x="329938" y="263951"/>
            <a:ext cx="11528981" cy="63088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descr="A round pink circle with white text and a black background&#10;&#10;AI-generated content may be incorrect.">
            <a:extLst>
              <a:ext uri="{FF2B5EF4-FFF2-40B4-BE49-F238E27FC236}">
                <a16:creationId xmlns:a16="http://schemas.microsoft.com/office/drawing/2014/main" id="{5B88C865-26C0-31E5-C42F-49BE97E13ED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10" name="Picture 9" descr="A round pink circle with white text and a black background&#10;&#10;AI-generated content may be incorrect.">
            <a:extLst>
              <a:ext uri="{FF2B5EF4-FFF2-40B4-BE49-F238E27FC236}">
                <a16:creationId xmlns:a16="http://schemas.microsoft.com/office/drawing/2014/main" id="{77C92E98-88AE-CC6D-86D1-E40F4142805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3847271466"/>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3913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2025/10/19</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6376087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2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67.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xml"/><Relationship Id="rId1" Type="http://schemas.openxmlformats.org/officeDocument/2006/relationships/slideLayout" Target="../slideLayouts/slideLayout21.xml"/><Relationship Id="rId4" Type="http://schemas.openxmlformats.org/officeDocument/2006/relationships/image" Target="../media/image51.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45.xml"/><Relationship Id="rId7" Type="http://schemas.openxmlformats.org/officeDocument/2006/relationships/image" Target="../media/image14.svg"/><Relationship Id="rId12" Type="http://schemas.openxmlformats.org/officeDocument/2006/relationships/image" Target="../media/image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6.xml"/><Relationship Id="rId5" Type="http://schemas.openxmlformats.org/officeDocument/2006/relationships/image" Target="../media/image59.jpeg"/><Relationship Id="rId4"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67.xml"/><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slide" Target="slide5.xml"/><Relationship Id="rId18" Type="http://schemas.openxmlformats.org/officeDocument/2006/relationships/image" Target="../media/image29.svg"/><Relationship Id="rId3" Type="http://schemas.openxmlformats.org/officeDocument/2006/relationships/image" Target="../media/image19.png"/><Relationship Id="rId21" Type="http://schemas.openxmlformats.org/officeDocument/2006/relationships/image" Target="../media/image31.svg"/><Relationship Id="rId7" Type="http://schemas.openxmlformats.org/officeDocument/2006/relationships/slide" Target="slide4.xml"/><Relationship Id="rId12" Type="http://schemas.openxmlformats.org/officeDocument/2006/relationships/image" Target="../media/image25.svg"/><Relationship Id="rId17" Type="http://schemas.openxmlformats.org/officeDocument/2006/relationships/image" Target="../media/image28.png"/><Relationship Id="rId2" Type="http://schemas.openxmlformats.org/officeDocument/2006/relationships/notesSlide" Target="../notesSlides/notesSlide1.xml"/><Relationship Id="rId16" Type="http://schemas.openxmlformats.org/officeDocument/2006/relationships/slide" Target="slide7.xml"/><Relationship Id="rId20" Type="http://schemas.openxmlformats.org/officeDocument/2006/relationships/image" Target="../media/image30.png"/><Relationship Id="rId1" Type="http://schemas.openxmlformats.org/officeDocument/2006/relationships/slideLayout" Target="../slideLayouts/slideLayout56.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1.png"/><Relationship Id="rId15" Type="http://schemas.openxmlformats.org/officeDocument/2006/relationships/image" Target="../media/image27.svg"/><Relationship Id="rId23" Type="http://schemas.openxmlformats.org/officeDocument/2006/relationships/slide" Target="slide9.xml"/><Relationship Id="rId10" Type="http://schemas.openxmlformats.org/officeDocument/2006/relationships/slide" Target="slide6.xml"/><Relationship Id="rId19" Type="http://schemas.openxmlformats.org/officeDocument/2006/relationships/slide" Target="slide8.xml"/><Relationship Id="rId4" Type="http://schemas.openxmlformats.org/officeDocument/2006/relationships/image" Target="../media/image20.svg"/><Relationship Id="rId9" Type="http://schemas.openxmlformats.org/officeDocument/2006/relationships/image" Target="../media/image23.svg"/><Relationship Id="rId14" Type="http://schemas.openxmlformats.org/officeDocument/2006/relationships/image" Target="../media/image26.png"/><Relationship Id="rId22"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63.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6.xml"/><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6.xml"/><Relationship Id="rId5" Type="http://schemas.openxmlformats.org/officeDocument/2006/relationships/image" Target="../media/image33.pn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7.xml"/><Relationship Id="rId6" Type="http://schemas.openxmlformats.org/officeDocument/2006/relationships/image" Target="../media/image70.png"/><Relationship Id="rId5" Type="http://schemas.openxmlformats.org/officeDocument/2006/relationships/image" Target="../media/image8.png"/><Relationship Id="rId4" Type="http://schemas.openxmlformats.org/officeDocument/2006/relationships/image" Target="../media/image7.png"/></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7.xml"/><Relationship Id="rId6" Type="http://schemas.openxmlformats.org/officeDocument/2006/relationships/image" Target="../media/image70.png"/><Relationship Id="rId5" Type="http://schemas.openxmlformats.org/officeDocument/2006/relationships/image" Target="../media/image8.pn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67.xml"/><Relationship Id="rId5" Type="http://schemas.openxmlformats.org/officeDocument/2006/relationships/image" Target="../media/image8.pn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1.png"/><Relationship Id="rId2" Type="http://schemas.openxmlformats.org/officeDocument/2006/relationships/image" Target="../media/image6.png"/><Relationship Id="rId1" Type="http://schemas.openxmlformats.org/officeDocument/2006/relationships/slideLayout" Target="../slideLayouts/slideLayout6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5.jpg"/><Relationship Id="rId1" Type="http://schemas.openxmlformats.org/officeDocument/2006/relationships/slideLayout" Target="../slideLayouts/slideLayout61.xml"/><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75.xm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5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6.xml"/><Relationship Id="rId5" Type="http://schemas.openxmlformats.org/officeDocument/2006/relationships/image" Target="../media/image33.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6.xml"/><Relationship Id="rId5" Type="http://schemas.openxmlformats.org/officeDocument/2006/relationships/image" Target="../media/image33.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56.xml"/><Relationship Id="rId5" Type="http://schemas.openxmlformats.org/officeDocument/2006/relationships/image" Target="../media/image33.png"/><Relationship Id="rId4" Type="http://schemas.openxmlformats.org/officeDocument/2006/relationships/slide" Target="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1.png"/><Relationship Id="rId2" Type="http://schemas.openxmlformats.org/officeDocument/2006/relationships/image" Target="../media/image35.jpg"/><Relationship Id="rId1" Type="http://schemas.openxmlformats.org/officeDocument/2006/relationships/slideLayout" Target="../slideLayouts/slideLayout26.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EDEF7BE2-0CC3-2BB8-DD1F-F6A219673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65" y="3236235"/>
            <a:ext cx="4179331" cy="3477601"/>
          </a:xfrm>
          <a:prstGeom prst="rect">
            <a:avLst/>
          </a:prstGeom>
        </p:spPr>
      </p:pic>
      <p:pic>
        <p:nvPicPr>
          <p:cNvPr id="7" name="Picture 6">
            <a:extLst>
              <a:ext uri="{FF2B5EF4-FFF2-40B4-BE49-F238E27FC236}">
                <a16:creationId xmlns:a16="http://schemas.microsoft.com/office/drawing/2014/main" id="{5606DF4C-CB58-8D62-33C4-B89E48E64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7950" y="2920490"/>
            <a:ext cx="2628247" cy="3793346"/>
          </a:xfrm>
          <a:prstGeom prst="rect">
            <a:avLst/>
          </a:prstGeom>
        </p:spPr>
      </p:pic>
      <p:pic>
        <p:nvPicPr>
          <p:cNvPr id="9" name="Picture 8" descr="A picture containing screen, dark&#10;&#10;Description automatically generated">
            <a:extLst>
              <a:ext uri="{FF2B5EF4-FFF2-40B4-BE49-F238E27FC236}">
                <a16:creationId xmlns:a16="http://schemas.microsoft.com/office/drawing/2014/main" id="{DBF04FFB-DCC1-08AA-6786-7B1BB2D4DE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4812" y="-2603872"/>
            <a:ext cx="7551295" cy="7551295"/>
          </a:xfrm>
          <a:prstGeom prst="rect">
            <a:avLst/>
          </a:prstGeom>
        </p:spPr>
      </p:pic>
      <p:pic>
        <p:nvPicPr>
          <p:cNvPr id="2" name="Picture 1">
            <a:extLst>
              <a:ext uri="{FF2B5EF4-FFF2-40B4-BE49-F238E27FC236}">
                <a16:creationId xmlns:a16="http://schemas.microsoft.com/office/drawing/2014/main" id="{3B3779DE-3958-4662-B55C-DDA4EA634B39}"/>
              </a:ext>
            </a:extLst>
          </p:cNvPr>
          <p:cNvPicPr>
            <a:picLocks noChangeAspect="1"/>
          </p:cNvPicPr>
          <p:nvPr/>
        </p:nvPicPr>
        <p:blipFill>
          <a:blip r:embed="rId7"/>
          <a:stretch>
            <a:fillRect/>
          </a:stretch>
        </p:blipFill>
        <p:spPr>
          <a:xfrm>
            <a:off x="3467283" y="1791358"/>
            <a:ext cx="5706351" cy="1444877"/>
          </a:xfrm>
          <a:prstGeom prst="rect">
            <a:avLst/>
          </a:prstGeom>
        </p:spPr>
      </p:pic>
    </p:spTree>
    <p:extLst>
      <p:ext uri="{BB962C8B-B14F-4D97-AF65-F5344CB8AC3E}">
        <p14:creationId xmlns:p14="http://schemas.microsoft.com/office/powerpoint/2010/main" val="299640670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par>
                                <p:cTn id="22" presetID="14" presetClass="entr" presetSubtype="1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B5770AB1-74D7-83B0-F245-D9140BC45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791" y="3308808"/>
            <a:ext cx="6598308" cy="3294205"/>
          </a:xfrm>
          <a:prstGeom prst="rect">
            <a:avLst/>
          </a:prstGeom>
        </p:spPr>
      </p:pic>
      <p:pic>
        <p:nvPicPr>
          <p:cNvPr id="6" name="Picture 5">
            <a:extLst>
              <a:ext uri="{FF2B5EF4-FFF2-40B4-BE49-F238E27FC236}">
                <a16:creationId xmlns:a16="http://schemas.microsoft.com/office/drawing/2014/main" id="{AB01F050-A5F6-4222-1FC2-C009D0F12A66}"/>
              </a:ext>
            </a:extLst>
          </p:cNvPr>
          <p:cNvPicPr>
            <a:picLocks noChangeAspect="1"/>
          </p:cNvPicPr>
          <p:nvPr/>
        </p:nvPicPr>
        <p:blipFill>
          <a:blip r:embed="rId4"/>
          <a:stretch>
            <a:fillRect/>
          </a:stretch>
        </p:blipFill>
        <p:spPr>
          <a:xfrm>
            <a:off x="76200" y="1143000"/>
            <a:ext cx="5401524" cy="3816427"/>
          </a:xfrm>
          <a:prstGeom prst="rect">
            <a:avLst/>
          </a:prstGeom>
        </p:spPr>
      </p:pic>
    </p:spTree>
    <p:extLst>
      <p:ext uri="{BB962C8B-B14F-4D97-AF65-F5344CB8AC3E}">
        <p14:creationId xmlns:p14="http://schemas.microsoft.com/office/powerpoint/2010/main" val="67764231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Ốc sên đi từ nhà đến trường. Bạn ấy đã đi được 152 mm. Quãng đường còn phải đi dài 264 mm. Hỏi quãng đường ốc sên đi từ nhà đến trường dài bao nhiêu mi-li-mét">
            <a:hlinkClick r:id="" action="ppaction://media"/>
            <a:extLst>
              <a:ext uri="{FF2B5EF4-FFF2-40B4-BE49-F238E27FC236}">
                <a16:creationId xmlns:a16="http://schemas.microsoft.com/office/drawing/2014/main" id="{75EB5766-891A-E699-7F5A-369F08A9EC2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4215237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icture containing indoor, baby bed&#10;&#10;Description automatically generated">
            <a:extLst>
              <a:ext uri="{FF2B5EF4-FFF2-40B4-BE49-F238E27FC236}">
                <a16:creationId xmlns:a16="http://schemas.microsoft.com/office/drawing/2014/main" id="{B72BDB52-55E5-40DF-A6DB-02F50375587C}"/>
              </a:ext>
            </a:extLst>
          </p:cNvPr>
          <p:cNvPicPr>
            <a:picLocks noChangeAspect="1"/>
          </p:cNvPicPr>
          <p:nvPr/>
        </p:nvPicPr>
        <p:blipFill rotWithShape="1">
          <a:blip r:embed="rId3"/>
          <a:srcRect l="1145" t="10697" r="2657" b="4769"/>
          <a:stretch/>
        </p:blipFill>
        <p:spPr>
          <a:xfrm>
            <a:off x="838200" y="609600"/>
            <a:ext cx="10762372" cy="3609336"/>
          </a:xfrm>
          <a:prstGeom prst="rect">
            <a:avLst/>
          </a:prstGeom>
        </p:spPr>
      </p:pic>
      <p:grpSp>
        <p:nvGrpSpPr>
          <p:cNvPr id="27" name="Group 26"/>
          <p:cNvGrpSpPr/>
          <p:nvPr/>
        </p:nvGrpSpPr>
        <p:grpSpPr>
          <a:xfrm>
            <a:off x="1447800" y="8382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dirty="0">
                  <a:solidFill>
                    <a:prstClr val="black"/>
                  </a:solidFill>
                  <a:latin typeface="Arial Rounded MT Bold" pitchFamily="34" charset="0"/>
                  <a:ea typeface="Arial-Rounded" pitchFamily="34" charset="0"/>
                  <a:cs typeface="Arial-Rounded" pitchFamily="34" charset="0"/>
                </a:rPr>
                <a:t>1</a:t>
              </a:r>
            </a:p>
          </p:txBody>
        </p:sp>
      </p:grpSp>
      <p:sp>
        <p:nvSpPr>
          <p:cNvPr id="34" name="Title 1"/>
          <p:cNvSpPr txBox="1">
            <a:spLocks/>
          </p:cNvSpPr>
          <p:nvPr/>
        </p:nvSpPr>
        <p:spPr>
          <a:xfrm>
            <a:off x="533400" y="4571331"/>
            <a:ext cx="1133498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a:solidFill>
                  <a:srgbClr val="0070C0"/>
                </a:solidFill>
                <a:latin typeface="Arial-Rounded" pitchFamily="34" charset="0"/>
                <a:ea typeface="Arial-Rounded" pitchFamily="34" charset="0"/>
                <a:cs typeface="Arial-Rounded" pitchFamily="34" charset="0"/>
              </a:rPr>
              <a:t>	Trong </a:t>
            </a:r>
            <a:r>
              <a:rPr lang="en-US" sz="5000" b="1" dirty="0" err="1">
                <a:solidFill>
                  <a:srgbClr val="0070C0"/>
                </a:solidFill>
                <a:latin typeface="Arial-Rounded" pitchFamily="34" charset="0"/>
                <a:ea typeface="Arial-Rounded" pitchFamily="34" charset="0"/>
                <a:cs typeface="Arial-Rounded" pitchFamily="34" charset="0"/>
              </a:rPr>
              <a:t>bếp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lũ</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cún</a:t>
            </a:r>
            <a:r>
              <a:rPr lang="en-US" sz="5000" b="1" dirty="0">
                <a:solidFill>
                  <a:srgbClr val="0070C0"/>
                </a:solidFill>
                <a:latin typeface="Arial-Rounded" pitchFamily="34" charset="0"/>
                <a:ea typeface="Arial-Rounded" pitchFamily="34" charset="0"/>
                <a:cs typeface="Arial-Rounded" pitchFamily="34" charset="0"/>
              </a:rPr>
              <a:t> con </a:t>
            </a:r>
            <a:r>
              <a:rPr lang="en-US" sz="5000" b="1" dirty="0" err="1">
                <a:solidFill>
                  <a:srgbClr val="0070C0"/>
                </a:solidFill>
                <a:latin typeface="Arial-Rounded" pitchFamily="34" charset="0"/>
                <a:ea typeface="Arial-Rounded" pitchFamily="34" charset="0"/>
                <a:cs typeface="Arial-Rounded" pitchFamily="34" charset="0"/>
              </a:rPr>
              <a:t>múp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míp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nép</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vào</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bên</a:t>
            </a:r>
            <a:r>
              <a:rPr lang="en-US" sz="5000" b="1" dirty="0">
                <a:solidFill>
                  <a:srgbClr val="0070C0"/>
                </a:solidFill>
                <a:latin typeface="Arial-Rounded" pitchFamily="34" charset="0"/>
                <a:ea typeface="Arial-Rounded" pitchFamily="34" charset="0"/>
                <a:cs typeface="Arial-Rounded" pitchFamily="34" charset="0"/>
              </a:rPr>
              <a:t> </a:t>
            </a:r>
            <a:r>
              <a:rPr lang="en-US" sz="5000" b="1" dirty="0" err="1">
                <a:solidFill>
                  <a:srgbClr val="0070C0"/>
                </a:solidFill>
                <a:latin typeface="Arial-Rounded" pitchFamily="34" charset="0"/>
                <a:ea typeface="Arial-Rounded" pitchFamily="34" charset="0"/>
                <a:cs typeface="Arial-Rounded" pitchFamily="34" charset="0"/>
              </a:rPr>
              <a:t>mẹ</a:t>
            </a:r>
            <a:r>
              <a:rPr lang="en-US" sz="5000" b="1" dirty="0">
                <a:solidFill>
                  <a:srgbClr val="0070C0"/>
                </a:solidFill>
                <a:latin typeface="Arial-Rounded" pitchFamily="34" charset="0"/>
                <a:ea typeface="Arial-Rounded" pitchFamily="34" charset="0"/>
                <a:cs typeface="Arial-Rounded" pitchFamily="34" charset="0"/>
              </a:rPr>
              <a:t>.</a:t>
            </a:r>
          </a:p>
        </p:txBody>
      </p:sp>
      <p:sp>
        <p:nvSpPr>
          <p:cNvPr id="35" name="Title 1"/>
          <p:cNvSpPr txBox="1">
            <a:spLocks/>
          </p:cNvSpPr>
          <p:nvPr/>
        </p:nvSpPr>
        <p:spPr>
          <a:xfrm>
            <a:off x="3037519" y="4114800"/>
            <a:ext cx="193941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err="1">
                <a:solidFill>
                  <a:srgbClr val="FF0000"/>
                </a:solidFill>
                <a:latin typeface="Arial-Rounded" pitchFamily="34" charset="0"/>
                <a:ea typeface="Arial-Rounded" pitchFamily="34" charset="0"/>
                <a:cs typeface="Arial-Rounded" pitchFamily="34" charset="0"/>
              </a:rPr>
              <a:t>êp</a:t>
            </a:r>
            <a:endParaRPr lang="en-US" sz="5000" b="1" dirty="0">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10439400" y="4114800"/>
            <a:ext cx="193941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a:solidFill>
                  <a:srgbClr val="FF0000"/>
                </a:solidFill>
                <a:latin typeface="Arial-Rounded" pitchFamily="34" charset="0"/>
                <a:ea typeface="Arial-Rounded" pitchFamily="34" charset="0"/>
                <a:cs typeface="Arial-Rounded" pitchFamily="34" charset="0"/>
              </a:rPr>
              <a:t>ep</a:t>
            </a:r>
          </a:p>
        </p:txBody>
      </p:sp>
      <p:sp>
        <p:nvSpPr>
          <p:cNvPr id="20" name="Title 1"/>
          <p:cNvSpPr txBox="1">
            <a:spLocks/>
          </p:cNvSpPr>
          <p:nvPr/>
        </p:nvSpPr>
        <p:spPr>
          <a:xfrm>
            <a:off x="8229600" y="4114800"/>
            <a:ext cx="1302614"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a:solidFill>
                  <a:srgbClr val="FF0000"/>
                </a:solidFill>
                <a:latin typeface="Arial-Rounded" pitchFamily="34" charset="0"/>
                <a:ea typeface="Arial-Rounded" pitchFamily="34" charset="0"/>
                <a:cs typeface="Arial-Rounded" pitchFamily="34" charset="0"/>
              </a:rPr>
              <a:t>up</a:t>
            </a:r>
          </a:p>
        </p:txBody>
      </p:sp>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41097"/>
          <a:stretch/>
        </p:blipFill>
        <p:spPr bwMode="auto">
          <a:xfrm>
            <a:off x="9296400" y="4800600"/>
            <a:ext cx="1938337" cy="88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par>
                                <p:cTn id="13" presetID="16" presetClass="entr" presetSubtype="21"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barn(inVertical)">
                                      <p:cBhvr>
                                        <p:cTn id="15" dur="500"/>
                                        <p:tgtEl>
                                          <p:spTgt spid="205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17"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30477" y="203423"/>
            <a:ext cx="2621250" cy="941185"/>
            <a:chOff x="63500" y="1429216"/>
            <a:chExt cx="1970813" cy="705889"/>
          </a:xfrm>
        </p:grpSpPr>
        <p:sp>
          <p:nvSpPr>
            <p:cNvPr id="5" name="Rounded Rectangle 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6" name="Oval 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19" name="Rectangle: Rounded Corners 1">
            <a:extLst>
              <a:ext uri="{FF2B5EF4-FFF2-40B4-BE49-F238E27FC236}">
                <a16:creationId xmlns:a16="http://schemas.microsoft.com/office/drawing/2014/main" id="{D8032AF5-FDC2-420D-AC38-CE64E79549BB}"/>
              </a:ext>
            </a:extLst>
          </p:cNvPr>
          <p:cNvSpPr/>
          <p:nvPr/>
        </p:nvSpPr>
        <p:spPr>
          <a:xfrm>
            <a:off x="2702746" y="2491785"/>
            <a:ext cx="3060365"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ep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0" name="Rectangle: Rounded Corners 1">
            <a:extLst>
              <a:ext uri="{FF2B5EF4-FFF2-40B4-BE49-F238E27FC236}">
                <a16:creationId xmlns:a16="http://schemas.microsoft.com/office/drawing/2014/main" id="{EE152AED-C9DD-4B33-9F9A-3A04A7D76DBE}"/>
              </a:ext>
            </a:extLst>
          </p:cNvPr>
          <p:cNvSpPr/>
          <p:nvPr/>
        </p:nvSpPr>
        <p:spPr>
          <a:xfrm>
            <a:off x="2681216" y="1327930"/>
            <a:ext cx="1467890"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e</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1" name="Rectangle: Rounded Corners 1">
            <a:extLst>
              <a:ext uri="{FF2B5EF4-FFF2-40B4-BE49-F238E27FC236}">
                <a16:creationId xmlns:a16="http://schemas.microsoft.com/office/drawing/2014/main" id="{69045848-F101-4FE7-94B4-E80115823DBF}"/>
              </a:ext>
            </a:extLst>
          </p:cNvPr>
          <p:cNvSpPr/>
          <p:nvPr/>
        </p:nvSpPr>
        <p:spPr>
          <a:xfrm>
            <a:off x="4295224" y="1313225"/>
            <a:ext cx="1467889"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2" name="ôm">
            <a:extLst>
              <a:ext uri="{FF2B5EF4-FFF2-40B4-BE49-F238E27FC236}">
                <a16:creationId xmlns:a16="http://schemas.microsoft.com/office/drawing/2014/main" id="{E67BBE60-7C70-4459-928C-EBC192E28A20}"/>
              </a:ext>
            </a:extLst>
          </p:cNvPr>
          <p:cNvSpPr/>
          <p:nvPr/>
        </p:nvSpPr>
        <p:spPr>
          <a:xfrm>
            <a:off x="6733138" y="2512403"/>
            <a:ext cx="3081894"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êp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3" name="Rectangle: Rounded Corners 1">
            <a:extLst>
              <a:ext uri="{FF2B5EF4-FFF2-40B4-BE49-F238E27FC236}">
                <a16:creationId xmlns:a16="http://schemas.microsoft.com/office/drawing/2014/main" id="{D17985DF-0469-4D2B-A6FA-52FA28F627EA}"/>
              </a:ext>
            </a:extLst>
          </p:cNvPr>
          <p:cNvSpPr/>
          <p:nvPr/>
        </p:nvSpPr>
        <p:spPr>
          <a:xfrm>
            <a:off x="6733137" y="1334316"/>
            <a:ext cx="1467890"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ê</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4" name="Rectangle: Rounded Corners 1">
            <a:extLst>
              <a:ext uri="{FF2B5EF4-FFF2-40B4-BE49-F238E27FC236}">
                <a16:creationId xmlns:a16="http://schemas.microsoft.com/office/drawing/2014/main" id="{42AC29EC-B8F8-4B15-B1CA-A8C1A8BEF4CB}"/>
              </a:ext>
            </a:extLst>
          </p:cNvPr>
          <p:cNvSpPr/>
          <p:nvPr/>
        </p:nvSpPr>
        <p:spPr>
          <a:xfrm>
            <a:off x="8274084" y="1334316"/>
            <a:ext cx="1540948" cy="1108776"/>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5" name="ôm">
            <a:extLst>
              <a:ext uri="{FF2B5EF4-FFF2-40B4-BE49-F238E27FC236}">
                <a16:creationId xmlns:a16="http://schemas.microsoft.com/office/drawing/2014/main" id="{1B1D45D6-374B-4C5F-9F77-E6B34756BCC1}"/>
              </a:ext>
            </a:extLst>
          </p:cNvPr>
          <p:cNvSpPr/>
          <p:nvPr/>
        </p:nvSpPr>
        <p:spPr>
          <a:xfrm>
            <a:off x="2702745" y="5150191"/>
            <a:ext cx="3081894" cy="112986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ip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6" name="Rectangle: Rounded Corners 1">
            <a:extLst>
              <a:ext uri="{FF2B5EF4-FFF2-40B4-BE49-F238E27FC236}">
                <a16:creationId xmlns:a16="http://schemas.microsoft.com/office/drawing/2014/main" id="{AE9755E0-6789-455C-BB0A-96A235F7C6B6}"/>
              </a:ext>
            </a:extLst>
          </p:cNvPr>
          <p:cNvSpPr/>
          <p:nvPr/>
        </p:nvSpPr>
        <p:spPr>
          <a:xfrm>
            <a:off x="2751957" y="3940862"/>
            <a:ext cx="1467885"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i</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7" name="Rectangle: Rounded Corners 1">
            <a:extLst>
              <a:ext uri="{FF2B5EF4-FFF2-40B4-BE49-F238E27FC236}">
                <a16:creationId xmlns:a16="http://schemas.microsoft.com/office/drawing/2014/main" id="{FCC3284B-7DFC-4593-86E4-E8459F255AE9}"/>
              </a:ext>
            </a:extLst>
          </p:cNvPr>
          <p:cNvSpPr/>
          <p:nvPr/>
        </p:nvSpPr>
        <p:spPr>
          <a:xfrm>
            <a:off x="4295223" y="3955933"/>
            <a:ext cx="1467886"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8" name="ôm">
            <a:extLst>
              <a:ext uri="{FF2B5EF4-FFF2-40B4-BE49-F238E27FC236}">
                <a16:creationId xmlns:a16="http://schemas.microsoft.com/office/drawing/2014/main" id="{D3A74AF9-6C7B-4AB5-ACDC-EAA0E688E0D3}"/>
              </a:ext>
            </a:extLst>
          </p:cNvPr>
          <p:cNvSpPr/>
          <p:nvPr/>
        </p:nvSpPr>
        <p:spPr>
          <a:xfrm>
            <a:off x="6714581" y="5237235"/>
            <a:ext cx="3081894" cy="1042824"/>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up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29" name="Rectangle: Rounded Corners 1">
            <a:extLst>
              <a:ext uri="{FF2B5EF4-FFF2-40B4-BE49-F238E27FC236}">
                <a16:creationId xmlns:a16="http://schemas.microsoft.com/office/drawing/2014/main" id="{798F0A5E-CBDE-4430-AD36-DE329EEBBBFC}"/>
              </a:ext>
            </a:extLst>
          </p:cNvPr>
          <p:cNvSpPr/>
          <p:nvPr/>
        </p:nvSpPr>
        <p:spPr>
          <a:xfrm>
            <a:off x="6763793" y="4027907"/>
            <a:ext cx="1467885" cy="1129868"/>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u</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sp>
        <p:nvSpPr>
          <p:cNvPr id="30" name="Rectangle: Rounded Corners 1">
            <a:extLst>
              <a:ext uri="{FF2B5EF4-FFF2-40B4-BE49-F238E27FC236}">
                <a16:creationId xmlns:a16="http://schemas.microsoft.com/office/drawing/2014/main" id="{C2082041-09EF-40C9-9788-434137A51A76}"/>
              </a:ext>
            </a:extLst>
          </p:cNvPr>
          <p:cNvSpPr/>
          <p:nvPr/>
        </p:nvSpPr>
        <p:spPr>
          <a:xfrm>
            <a:off x="8307059" y="4042978"/>
            <a:ext cx="1467886" cy="111516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8000">
                <a:solidFill>
                  <a:srgbClr val="E52D56"/>
                </a:solidFill>
                <a:latin typeface="Arial-Rounded" panose="020B0500000000000000" pitchFamily="34" charset="0"/>
                <a:ea typeface="Arial-Rounded" panose="020B0500000000000000" pitchFamily="34" charset="0"/>
                <a:cs typeface="Arial-Rounded" panose="020B0500000000000000" pitchFamily="34" charset="0"/>
              </a:rPr>
              <a:t>p</a:t>
            </a:r>
            <a:endParaRPr lang="en-US" sz="80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algn="ctr"/>
            <a:endParaRPr lang="en-GB" dirty="0">
              <a:solidFill>
                <a:prstClr val="white"/>
              </a:solidFill>
              <a:latin typeface="Calibri"/>
            </a:endParaRPr>
          </a:p>
        </p:txBody>
      </p:sp>
      <p:pic>
        <p:nvPicPr>
          <p:cNvPr id="2" name="Picture 1" descr="A round pink circle with white text and a black background&#10;&#10;AI-generated content may be incorrect.">
            <a:extLst>
              <a:ext uri="{FF2B5EF4-FFF2-40B4-BE49-F238E27FC236}">
                <a16:creationId xmlns:a16="http://schemas.microsoft.com/office/drawing/2014/main" id="{9E5C9463-5A46-3456-6B77-EE49AB5A61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D1C65448-6173-D984-26C2-1DA85B84B7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85185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39512"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a:t>
            </a:r>
          </a:p>
        </p:txBody>
      </p:sp>
      <p:sp>
        <p:nvSpPr>
          <p:cNvPr id="9" name="Title 1"/>
          <p:cNvSpPr txBox="1">
            <a:spLocks/>
          </p:cNvSpPr>
          <p:nvPr/>
        </p:nvSpPr>
        <p:spPr>
          <a:xfrm>
            <a:off x="6136325" y="2881984"/>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ep</a:t>
            </a:r>
          </a:p>
        </p:txBody>
      </p:sp>
      <p:sp>
        <p:nvSpPr>
          <p:cNvPr id="10" name="Title 1"/>
          <p:cNvSpPr txBox="1">
            <a:spLocks/>
          </p:cNvSpPr>
          <p:nvPr/>
        </p:nvSpPr>
        <p:spPr>
          <a:xfrm>
            <a:off x="3940820"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0070C0"/>
                </a:solidFill>
                <a:latin typeface="Arial-Rounded" pitchFamily="34" charset="0"/>
                <a:ea typeface="Arial-Rounded" pitchFamily="34" charset="0"/>
                <a:cs typeface="Arial-Rounded" pitchFamily="34" charset="0"/>
              </a:rPr>
              <a:t>n</a:t>
            </a:r>
            <a:r>
              <a:rPr lang="en-US" sz="8800">
                <a:solidFill>
                  <a:srgbClr val="FF0000"/>
                </a:solidFill>
                <a:latin typeface="Arial-Rounded" pitchFamily="34" charset="0"/>
                <a:ea typeface="Arial-Rounded" pitchFamily="34" charset="0"/>
                <a:cs typeface="Arial-Rounded" pitchFamily="34" charset="0"/>
              </a:rPr>
              <a:t>ep</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2</a:t>
              </a:r>
            </a:p>
          </p:txBody>
        </p:sp>
      </p:grpSp>
      <p:sp>
        <p:nvSpPr>
          <p:cNvPr id="24" name="Title 1"/>
          <p:cNvSpPr txBox="1">
            <a:spLocks/>
          </p:cNvSpPr>
          <p:nvPr/>
        </p:nvSpPr>
        <p:spPr>
          <a:xfrm>
            <a:off x="1978868"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ep</a:t>
            </a:r>
          </a:p>
        </p:txBody>
      </p:sp>
      <p:sp>
        <p:nvSpPr>
          <p:cNvPr id="26" name="Title 1"/>
          <p:cNvSpPr txBox="1">
            <a:spLocks/>
          </p:cNvSpPr>
          <p:nvPr/>
        </p:nvSpPr>
        <p:spPr>
          <a:xfrm>
            <a:off x="4160953"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dirty="0" err="1">
                <a:solidFill>
                  <a:srgbClr val="FF0000"/>
                </a:solidFill>
                <a:latin typeface="Arial-Rounded" pitchFamily="34" charset="0"/>
                <a:ea typeface="Arial-Rounded" pitchFamily="34" charset="0"/>
                <a:cs typeface="Arial-Rounded" pitchFamily="34" charset="0"/>
              </a:rPr>
              <a:t>êp</a:t>
            </a:r>
            <a:endParaRPr lang="en-US" sz="8800" dirty="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463009" y="4757461"/>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26130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ip</a:t>
            </a:r>
          </a:p>
        </p:txBody>
      </p:sp>
      <p:sp>
        <p:nvSpPr>
          <p:cNvPr id="13" name="Title 1"/>
          <p:cNvSpPr txBox="1">
            <a:spLocks/>
          </p:cNvSpPr>
          <p:nvPr/>
        </p:nvSpPr>
        <p:spPr>
          <a:xfrm>
            <a:off x="8091920"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up</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57600" y="1143001"/>
            <a:ext cx="5105400" cy="1323439"/>
          </a:xfrm>
          <a:prstGeom prst="rect">
            <a:avLst/>
          </a:prstGeom>
          <a:solidFill>
            <a:srgbClr val="FFC000"/>
          </a:solidFill>
        </p:spPr>
        <p:txBody>
          <a:bodyPr wrap="square" rtlCol="0">
            <a:spAutoFit/>
          </a:bodyPr>
          <a:lstStyle/>
          <a:p>
            <a:pPr algn="ctr"/>
            <a:r>
              <a:rPr lang="en-US" sz="8000">
                <a:solidFill>
                  <a:prstClr val="black"/>
                </a:solidFill>
                <a:latin typeface="Arial-Rounded" pitchFamily="34" charset="0"/>
                <a:ea typeface="Arial-Rounded" pitchFamily="34" charset="0"/>
                <a:cs typeface="Arial-Rounded" pitchFamily="34" charset="0"/>
              </a:rPr>
              <a:t>So sánh</a:t>
            </a:r>
          </a:p>
        </p:txBody>
      </p:sp>
      <p:sp>
        <p:nvSpPr>
          <p:cNvPr id="5" name="TextBox 4"/>
          <p:cNvSpPr txBox="1"/>
          <p:nvPr/>
        </p:nvSpPr>
        <p:spPr>
          <a:xfrm>
            <a:off x="495300"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ep</a:t>
            </a:r>
          </a:p>
        </p:txBody>
      </p:sp>
      <p:sp>
        <p:nvSpPr>
          <p:cNvPr id="6" name="TextBox 5"/>
          <p:cNvSpPr txBox="1"/>
          <p:nvPr/>
        </p:nvSpPr>
        <p:spPr>
          <a:xfrm>
            <a:off x="3371850"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êp</a:t>
            </a:r>
          </a:p>
        </p:txBody>
      </p:sp>
      <p:sp>
        <p:nvSpPr>
          <p:cNvPr id="7" name="TextBox 6"/>
          <p:cNvSpPr txBox="1"/>
          <p:nvPr/>
        </p:nvSpPr>
        <p:spPr>
          <a:xfrm>
            <a:off x="6252369"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ip</a:t>
            </a:r>
          </a:p>
        </p:txBody>
      </p:sp>
      <p:sp>
        <p:nvSpPr>
          <p:cNvPr id="8" name="TextBox 7"/>
          <p:cNvSpPr txBox="1"/>
          <p:nvPr/>
        </p:nvSpPr>
        <p:spPr>
          <a:xfrm>
            <a:off x="861310"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9" name="TextBox 8"/>
          <p:cNvSpPr txBox="1"/>
          <p:nvPr/>
        </p:nvSpPr>
        <p:spPr>
          <a:xfrm>
            <a:off x="3741920"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0" name="TextBox 9"/>
          <p:cNvSpPr txBox="1"/>
          <p:nvPr/>
        </p:nvSpPr>
        <p:spPr>
          <a:xfrm>
            <a:off x="6397589"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1" name="TextBox 10"/>
          <p:cNvSpPr txBox="1"/>
          <p:nvPr/>
        </p:nvSpPr>
        <p:spPr>
          <a:xfrm>
            <a:off x="91190" y="3546768"/>
            <a:ext cx="2552700" cy="1862048"/>
          </a:xfrm>
          <a:prstGeom prst="rect">
            <a:avLst/>
          </a:prstGeom>
          <a:noFill/>
        </p:spPr>
        <p:txBody>
          <a:bodyPr wrap="square" rtlCol="0">
            <a:spAutoFit/>
          </a:bodyPr>
          <a:lstStyle/>
          <a:p>
            <a:pPr algn="ctr"/>
            <a:r>
              <a:rPr lang="en-US" sz="11500">
                <a:solidFill>
                  <a:srgbClr val="7030A0"/>
                </a:solidFill>
                <a:latin typeface="Arial-Rounded" pitchFamily="34" charset="0"/>
                <a:ea typeface="Arial-Rounded" pitchFamily="34" charset="0"/>
                <a:cs typeface="Arial-Rounded" pitchFamily="34" charset="0"/>
              </a:rPr>
              <a:t>e</a:t>
            </a:r>
          </a:p>
        </p:txBody>
      </p:sp>
      <p:sp>
        <p:nvSpPr>
          <p:cNvPr id="12" name="TextBox 11"/>
          <p:cNvSpPr txBox="1"/>
          <p:nvPr/>
        </p:nvSpPr>
        <p:spPr>
          <a:xfrm>
            <a:off x="2967740" y="3546768"/>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844290" y="3546768"/>
            <a:ext cx="2552700" cy="1862048"/>
          </a:xfrm>
          <a:prstGeom prst="rect">
            <a:avLst/>
          </a:prstGeom>
          <a:noFill/>
        </p:spPr>
        <p:txBody>
          <a:bodyPr wrap="square" rtlCol="0">
            <a:spAutoFit/>
          </a:bodyPr>
          <a:lstStyle/>
          <a:p>
            <a:pPr algn="ctr"/>
            <a:r>
              <a:rPr lang="en-US" sz="11500">
                <a:solidFill>
                  <a:srgbClr val="FFFF00"/>
                </a:solidFill>
                <a:latin typeface="Arial-Rounded" pitchFamily="34" charset="0"/>
                <a:ea typeface="Arial-Rounded" pitchFamily="34" charset="0"/>
                <a:cs typeface="Arial-Rounded" pitchFamily="34" charset="0"/>
              </a:rPr>
              <a:t>i</a:t>
            </a:r>
          </a:p>
        </p:txBody>
      </p:sp>
      <p:sp>
        <p:nvSpPr>
          <p:cNvPr id="14" name="TextBox 13"/>
          <p:cNvSpPr txBox="1"/>
          <p:nvPr/>
        </p:nvSpPr>
        <p:spPr>
          <a:xfrm>
            <a:off x="9167019" y="3546768"/>
            <a:ext cx="2552700" cy="1862048"/>
          </a:xfrm>
          <a:prstGeom prst="rect">
            <a:avLst/>
          </a:prstGeom>
          <a:solidFill>
            <a:schemeClr val="accent5">
              <a:lumMod val="20000"/>
              <a:lumOff val="80000"/>
            </a:schemeClr>
          </a:solidFill>
        </p:spPr>
        <p:txBody>
          <a:bodyPr wrap="square" rtlCol="0">
            <a:spAutoFit/>
          </a:bodyPr>
          <a:lstStyle/>
          <a:p>
            <a:pPr algn="ctr"/>
            <a:r>
              <a:rPr lang="en-US" sz="11500">
                <a:solidFill>
                  <a:prstClr val="black"/>
                </a:solidFill>
                <a:latin typeface="Arial-Rounded" pitchFamily="34" charset="0"/>
                <a:ea typeface="Arial-Rounded" pitchFamily="34" charset="0"/>
                <a:cs typeface="Arial-Rounded" pitchFamily="34" charset="0"/>
              </a:rPr>
              <a:t>up</a:t>
            </a:r>
          </a:p>
        </p:txBody>
      </p:sp>
      <p:sp>
        <p:nvSpPr>
          <p:cNvPr id="15" name="TextBox 14"/>
          <p:cNvSpPr txBox="1"/>
          <p:nvPr/>
        </p:nvSpPr>
        <p:spPr>
          <a:xfrm>
            <a:off x="9567069" y="3546768"/>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p</a:t>
            </a:r>
          </a:p>
        </p:txBody>
      </p:sp>
      <p:sp>
        <p:nvSpPr>
          <p:cNvPr id="16" name="TextBox 15"/>
          <p:cNvSpPr txBox="1"/>
          <p:nvPr/>
        </p:nvSpPr>
        <p:spPr>
          <a:xfrm>
            <a:off x="8751797" y="3546768"/>
            <a:ext cx="2552700" cy="1862048"/>
          </a:xfrm>
          <a:prstGeom prst="rect">
            <a:avLst/>
          </a:prstGeom>
          <a:noFill/>
        </p:spPr>
        <p:txBody>
          <a:bodyPr wrap="square" rtlCol="0">
            <a:spAutoFit/>
          </a:bodyPr>
          <a:lstStyle/>
          <a:p>
            <a:pPr algn="ctr"/>
            <a:r>
              <a:rPr lang="en-US" sz="11500">
                <a:solidFill>
                  <a:srgbClr val="00B050"/>
                </a:solidFill>
                <a:latin typeface="Arial-Rounded" pitchFamily="34" charset="0"/>
                <a:ea typeface="Arial-Rounded" pitchFamily="34" charset="0"/>
                <a:cs typeface="Arial-Rounded" pitchFamily="34" charset="0"/>
              </a:rPr>
              <a:t>u</a:t>
            </a:r>
          </a:p>
        </p:txBody>
      </p:sp>
    </p:spTree>
    <p:extLst>
      <p:ext uri="{BB962C8B-B14F-4D97-AF65-F5344CB8AC3E}">
        <p14:creationId xmlns:p14="http://schemas.microsoft.com/office/powerpoint/2010/main" val="25956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3186"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5" name="Title 1"/>
          <p:cNvSpPr txBox="1">
            <a:spLocks/>
          </p:cNvSpPr>
          <p:nvPr/>
        </p:nvSpPr>
        <p:spPr>
          <a:xfrm>
            <a:off x="3617917"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7" name="Title 1"/>
          <p:cNvSpPr txBox="1">
            <a:spLocks/>
          </p:cNvSpPr>
          <p:nvPr/>
        </p:nvSpPr>
        <p:spPr>
          <a:xfrm>
            <a:off x="5996371"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8" name="Title 1"/>
          <p:cNvSpPr txBox="1">
            <a:spLocks/>
          </p:cNvSpPr>
          <p:nvPr/>
        </p:nvSpPr>
        <p:spPr>
          <a:xfrm>
            <a:off x="164000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11" name="Title 1"/>
          <p:cNvSpPr txBox="1">
            <a:spLocks/>
          </p:cNvSpPr>
          <p:nvPr/>
        </p:nvSpPr>
        <p:spPr>
          <a:xfrm>
            <a:off x="4092640"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13" name="Title 1"/>
          <p:cNvSpPr txBox="1">
            <a:spLocks/>
          </p:cNvSpPr>
          <p:nvPr/>
        </p:nvSpPr>
        <p:spPr>
          <a:xfrm>
            <a:off x="6577251"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14" name="Title 1"/>
          <p:cNvSpPr txBox="1">
            <a:spLocks/>
          </p:cNvSpPr>
          <p:nvPr/>
        </p:nvSpPr>
        <p:spPr>
          <a:xfrm>
            <a:off x="8560786"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15" name="Title 1"/>
          <p:cNvSpPr txBox="1">
            <a:spLocks/>
          </p:cNvSpPr>
          <p:nvPr/>
        </p:nvSpPr>
        <p:spPr>
          <a:xfrm>
            <a:off x="912667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pic>
        <p:nvPicPr>
          <p:cNvPr id="3074" name="Picture 2" descr="Kẹp sắt đen 51mm – Văn Phòng Xa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79026" y="457201"/>
            <a:ext cx="4406759" cy="44067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ẸP NHỰA PVC CHỮ V ỐP GÓ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7970" y="914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ơ lược về nếp sáp và nếp cái hoa vàng | Cung cấp nếp từ nhà má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726" y="547118"/>
            <a:ext cx="5341527" cy="40061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gấp quần áo không bị nhăn khi đi du lịch cực đơn giản – Phan Nguy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09174" y="557760"/>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5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6"/>
                                        </p:tgtEl>
                                      </p:cBhvr>
                                    </p:animEffect>
                                    <p:set>
                                      <p:cBhvr>
                                        <p:cTn id="32" dur="1" fill="hold">
                                          <p:stCondLst>
                                            <p:cond delay="499"/>
                                          </p:stCondLst>
                                        </p:cTn>
                                        <p:tgtEl>
                                          <p:spTgt spid="30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78"/>
                                        </p:tgtEl>
                                        <p:attrNameLst>
                                          <p:attrName>style.visibility</p:attrName>
                                        </p:attrNameLst>
                                      </p:cBhvr>
                                      <p:to>
                                        <p:strVal val="visible"/>
                                      </p:to>
                                    </p:set>
                                    <p:animEffect transition="in" filter="fade">
                                      <p:cBhvr>
                                        <p:cTn id="50" dur="500"/>
                                        <p:tgtEl>
                                          <p:spTgt spid="307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078"/>
                                        </p:tgtEl>
                                      </p:cBhvr>
                                    </p:animEffect>
                                    <p:set>
                                      <p:cBhvr>
                                        <p:cTn id="55" dur="1" fill="hold">
                                          <p:stCondLst>
                                            <p:cond delay="499"/>
                                          </p:stCondLst>
                                        </p:cTn>
                                        <p:tgtEl>
                                          <p:spTgt spid="307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80"/>
                                        </p:tgtEl>
                                        <p:attrNameLst>
                                          <p:attrName>style.visibility</p:attrName>
                                        </p:attrNameLst>
                                      </p:cBhvr>
                                      <p:to>
                                        <p:strVal val="visible"/>
                                      </p:to>
                                    </p:set>
                                    <p:animEffect transition="in" filter="fade">
                                      <p:cBhvr>
                                        <p:cTn id="65" dur="500"/>
                                        <p:tgtEl>
                                          <p:spTgt spid="308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080"/>
                                        </p:tgtEl>
                                      </p:cBhvr>
                                    </p:animEffect>
                                    <p:set>
                                      <p:cBhvr>
                                        <p:cTn id="70" dur="1" fill="hold">
                                          <p:stCondLst>
                                            <p:cond delay="499"/>
                                          </p:stCondLst>
                                        </p:cTn>
                                        <p:tgtEl>
                                          <p:spTgt spid="30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93186"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5" name="Title 1"/>
          <p:cNvSpPr txBox="1">
            <a:spLocks/>
          </p:cNvSpPr>
          <p:nvPr/>
        </p:nvSpPr>
        <p:spPr>
          <a:xfrm>
            <a:off x="3617917"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7" name="Title 1"/>
          <p:cNvSpPr txBox="1">
            <a:spLocks/>
          </p:cNvSpPr>
          <p:nvPr/>
        </p:nvSpPr>
        <p:spPr>
          <a:xfrm>
            <a:off x="5996371"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8" name="Title 1"/>
          <p:cNvSpPr txBox="1">
            <a:spLocks/>
          </p:cNvSpPr>
          <p:nvPr/>
        </p:nvSpPr>
        <p:spPr>
          <a:xfrm>
            <a:off x="1640008"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11" name="Title 1"/>
          <p:cNvSpPr txBox="1">
            <a:spLocks/>
          </p:cNvSpPr>
          <p:nvPr/>
        </p:nvSpPr>
        <p:spPr>
          <a:xfrm>
            <a:off x="4333218"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13" name="Title 1"/>
          <p:cNvSpPr txBox="1">
            <a:spLocks/>
          </p:cNvSpPr>
          <p:nvPr/>
        </p:nvSpPr>
        <p:spPr>
          <a:xfrm>
            <a:off x="6607231"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14" name="Title 1"/>
          <p:cNvSpPr txBox="1">
            <a:spLocks/>
          </p:cNvSpPr>
          <p:nvPr/>
        </p:nvSpPr>
        <p:spPr>
          <a:xfrm>
            <a:off x="8560786"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15" name="Title 1"/>
          <p:cNvSpPr txBox="1">
            <a:spLocks/>
          </p:cNvSpPr>
          <p:nvPr/>
        </p:nvSpPr>
        <p:spPr>
          <a:xfrm>
            <a:off x="9246596"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pic>
        <p:nvPicPr>
          <p:cNvPr id="5122" name="Picture 2" descr="Nối nhịp cầu v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24435"/>
            <a:ext cx="5445044" cy="40422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a Sen Nụ Búp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6428" y="207041"/>
            <a:ext cx="5687658" cy="426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24"/>
                                        </p:tgtEl>
                                        <p:attrNameLst>
                                          <p:attrName>style.visibility</p:attrName>
                                        </p:attrNameLst>
                                      </p:cBhvr>
                                      <p:to>
                                        <p:strVal val="visible"/>
                                      </p:to>
                                    </p:set>
                                    <p:animEffect transition="in" filter="fade">
                                      <p:cBhvr>
                                        <p:cTn id="40" dur="500"/>
                                        <p:tgtEl>
                                          <p:spTgt spid="51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124"/>
                                        </p:tgtEl>
                                      </p:cBhvr>
                                    </p:animEffect>
                                    <p:set>
                                      <p:cBhvr>
                                        <p:cTn id="45" dur="1" fill="hold">
                                          <p:stCondLst>
                                            <p:cond delay="499"/>
                                          </p:stCondLst>
                                        </p:cTn>
                                        <p:tgtEl>
                                          <p:spTgt spid="512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70656" y="-1447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8" descr="Vẹt Sun Conure - PetXinh.net Nhím Kiểng Hamster Thỏ Bọ Ú giá rẻ"/>
          <p:cNvSpPr>
            <a:spLocks noChangeAspect="1" noChangeArrowheads="1"/>
          </p:cNvSpPr>
          <p:nvPr/>
        </p:nvSpPr>
        <p:spPr bwMode="auto">
          <a:xfrm>
            <a:off x="323056" y="-1295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25" name="Title 1"/>
          <p:cNvSpPr txBox="1">
            <a:spLocks/>
          </p:cNvSpPr>
          <p:nvPr/>
        </p:nvSpPr>
        <p:spPr>
          <a:xfrm>
            <a:off x="1093186" y="40602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26" name="Title 1"/>
          <p:cNvSpPr txBox="1">
            <a:spLocks/>
          </p:cNvSpPr>
          <p:nvPr/>
        </p:nvSpPr>
        <p:spPr>
          <a:xfrm>
            <a:off x="3617917" y="40817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27" name="Title 1"/>
          <p:cNvSpPr txBox="1">
            <a:spLocks/>
          </p:cNvSpPr>
          <p:nvPr/>
        </p:nvSpPr>
        <p:spPr>
          <a:xfrm>
            <a:off x="5996371" y="40780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43" name="Title 1"/>
          <p:cNvSpPr txBox="1">
            <a:spLocks/>
          </p:cNvSpPr>
          <p:nvPr/>
        </p:nvSpPr>
        <p:spPr>
          <a:xfrm>
            <a:off x="1640008" y="38839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44" name="Title 1"/>
          <p:cNvSpPr txBox="1">
            <a:spLocks/>
          </p:cNvSpPr>
          <p:nvPr/>
        </p:nvSpPr>
        <p:spPr>
          <a:xfrm>
            <a:off x="4333218" y="39054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45" name="Title 1"/>
          <p:cNvSpPr txBox="1">
            <a:spLocks/>
          </p:cNvSpPr>
          <p:nvPr/>
        </p:nvSpPr>
        <p:spPr>
          <a:xfrm>
            <a:off x="6607231" y="39017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46" name="Title 1"/>
          <p:cNvSpPr txBox="1">
            <a:spLocks/>
          </p:cNvSpPr>
          <p:nvPr/>
        </p:nvSpPr>
        <p:spPr>
          <a:xfrm>
            <a:off x="8560786" y="40807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47" name="Title 1"/>
          <p:cNvSpPr txBox="1">
            <a:spLocks/>
          </p:cNvSpPr>
          <p:nvPr/>
        </p:nvSpPr>
        <p:spPr>
          <a:xfrm>
            <a:off x="9246596" y="39044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48" name="Title 1"/>
          <p:cNvSpPr txBox="1">
            <a:spLocks/>
          </p:cNvSpPr>
          <p:nvPr/>
        </p:nvSpPr>
        <p:spPr>
          <a:xfrm>
            <a:off x="1093186" y="258470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49" name="Title 1"/>
          <p:cNvSpPr txBox="1">
            <a:spLocks/>
          </p:cNvSpPr>
          <p:nvPr/>
        </p:nvSpPr>
        <p:spPr>
          <a:xfrm>
            <a:off x="3617917" y="260621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50" name="Title 1"/>
          <p:cNvSpPr txBox="1">
            <a:spLocks/>
          </p:cNvSpPr>
          <p:nvPr/>
        </p:nvSpPr>
        <p:spPr>
          <a:xfrm>
            <a:off x="5996371" y="260246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51" name="Title 1"/>
          <p:cNvSpPr txBox="1">
            <a:spLocks/>
          </p:cNvSpPr>
          <p:nvPr/>
        </p:nvSpPr>
        <p:spPr>
          <a:xfrm>
            <a:off x="1640008" y="240842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52" name="Title 1"/>
          <p:cNvSpPr txBox="1">
            <a:spLocks/>
          </p:cNvSpPr>
          <p:nvPr/>
        </p:nvSpPr>
        <p:spPr>
          <a:xfrm>
            <a:off x="4092640" y="242992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53" name="Title 1"/>
          <p:cNvSpPr txBox="1">
            <a:spLocks/>
          </p:cNvSpPr>
          <p:nvPr/>
        </p:nvSpPr>
        <p:spPr>
          <a:xfrm>
            <a:off x="6577251" y="242617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54" name="Title 1"/>
          <p:cNvSpPr txBox="1">
            <a:spLocks/>
          </p:cNvSpPr>
          <p:nvPr/>
        </p:nvSpPr>
        <p:spPr>
          <a:xfrm>
            <a:off x="8560786" y="260522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55" name="Title 1"/>
          <p:cNvSpPr txBox="1">
            <a:spLocks/>
          </p:cNvSpPr>
          <p:nvPr/>
        </p:nvSpPr>
        <p:spPr>
          <a:xfrm>
            <a:off x="9126676" y="242893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Tree>
    <p:extLst>
      <p:ext uri="{BB962C8B-B14F-4D97-AF65-F5344CB8AC3E}">
        <p14:creationId xmlns:p14="http://schemas.microsoft.com/office/powerpoint/2010/main" val="32666528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987006" y="58128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kịp</a:t>
            </a:r>
          </a:p>
        </p:txBody>
      </p:sp>
      <p:sp>
        <p:nvSpPr>
          <p:cNvPr id="19" name="Title 1"/>
          <p:cNvSpPr txBox="1">
            <a:spLocks/>
          </p:cNvSpPr>
          <p:nvPr/>
        </p:nvSpPr>
        <p:spPr>
          <a:xfrm>
            <a:off x="3617917" y="58343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nhịp</a:t>
            </a:r>
          </a:p>
        </p:txBody>
      </p:sp>
      <p:sp>
        <p:nvSpPr>
          <p:cNvPr id="20" name="Title 1"/>
          <p:cNvSpPr txBox="1">
            <a:spLocks/>
          </p:cNvSpPr>
          <p:nvPr/>
        </p:nvSpPr>
        <p:spPr>
          <a:xfrm>
            <a:off x="5996371" y="5830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búp</a:t>
            </a:r>
          </a:p>
        </p:txBody>
      </p:sp>
      <p:sp>
        <p:nvSpPr>
          <p:cNvPr id="21" name="Title 1"/>
          <p:cNvSpPr txBox="1">
            <a:spLocks/>
          </p:cNvSpPr>
          <p:nvPr/>
        </p:nvSpPr>
        <p:spPr>
          <a:xfrm>
            <a:off x="1533828" y="56365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22" name="Title 1"/>
          <p:cNvSpPr txBox="1">
            <a:spLocks/>
          </p:cNvSpPr>
          <p:nvPr/>
        </p:nvSpPr>
        <p:spPr>
          <a:xfrm>
            <a:off x="4333218"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ip</a:t>
            </a:r>
          </a:p>
        </p:txBody>
      </p:sp>
      <p:sp>
        <p:nvSpPr>
          <p:cNvPr id="23" name="Title 1"/>
          <p:cNvSpPr txBox="1">
            <a:spLocks/>
          </p:cNvSpPr>
          <p:nvPr/>
        </p:nvSpPr>
        <p:spPr>
          <a:xfrm>
            <a:off x="6607231" y="56543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24" name="Title 1"/>
          <p:cNvSpPr txBox="1">
            <a:spLocks/>
          </p:cNvSpPr>
          <p:nvPr/>
        </p:nvSpPr>
        <p:spPr>
          <a:xfrm>
            <a:off x="8560786" y="58333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giúp</a:t>
            </a:r>
          </a:p>
        </p:txBody>
      </p:sp>
      <p:sp>
        <p:nvSpPr>
          <p:cNvPr id="28" name="Title 1"/>
          <p:cNvSpPr txBox="1">
            <a:spLocks/>
          </p:cNvSpPr>
          <p:nvPr/>
        </p:nvSpPr>
        <p:spPr>
          <a:xfrm>
            <a:off x="9246596" y="56570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up</a:t>
            </a:r>
          </a:p>
        </p:txBody>
      </p:sp>
      <p:sp>
        <p:nvSpPr>
          <p:cNvPr id="29" name="Title 1"/>
          <p:cNvSpPr txBox="1">
            <a:spLocks/>
          </p:cNvSpPr>
          <p:nvPr/>
        </p:nvSpPr>
        <p:spPr>
          <a:xfrm>
            <a:off x="1093186" y="47460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kẹp</a:t>
            </a:r>
          </a:p>
        </p:txBody>
      </p:sp>
      <p:sp>
        <p:nvSpPr>
          <p:cNvPr id="30" name="Title 1"/>
          <p:cNvSpPr txBox="1">
            <a:spLocks/>
          </p:cNvSpPr>
          <p:nvPr/>
        </p:nvSpPr>
        <p:spPr>
          <a:xfrm>
            <a:off x="3617917" y="47675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nẹp</a:t>
            </a:r>
          </a:p>
        </p:txBody>
      </p:sp>
      <p:sp>
        <p:nvSpPr>
          <p:cNvPr id="31" name="Title 1"/>
          <p:cNvSpPr txBox="1">
            <a:spLocks/>
          </p:cNvSpPr>
          <p:nvPr/>
        </p:nvSpPr>
        <p:spPr>
          <a:xfrm>
            <a:off x="5996371"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nếp</a:t>
            </a:r>
          </a:p>
        </p:txBody>
      </p:sp>
      <p:sp>
        <p:nvSpPr>
          <p:cNvPr id="32" name="Title 1"/>
          <p:cNvSpPr txBox="1">
            <a:spLocks/>
          </p:cNvSpPr>
          <p:nvPr/>
        </p:nvSpPr>
        <p:spPr>
          <a:xfrm>
            <a:off x="1640008" y="4569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33" name="Title 1"/>
          <p:cNvSpPr txBox="1">
            <a:spLocks/>
          </p:cNvSpPr>
          <p:nvPr/>
        </p:nvSpPr>
        <p:spPr>
          <a:xfrm>
            <a:off x="4092640"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ep</a:t>
            </a:r>
          </a:p>
        </p:txBody>
      </p:sp>
      <p:sp>
        <p:nvSpPr>
          <p:cNvPr id="34" name="Title 1"/>
          <p:cNvSpPr txBox="1">
            <a:spLocks/>
          </p:cNvSpPr>
          <p:nvPr/>
        </p:nvSpPr>
        <p:spPr>
          <a:xfrm>
            <a:off x="6577251" y="4587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sp>
        <p:nvSpPr>
          <p:cNvPr id="35" name="Title 1"/>
          <p:cNvSpPr txBox="1">
            <a:spLocks/>
          </p:cNvSpPr>
          <p:nvPr/>
        </p:nvSpPr>
        <p:spPr>
          <a:xfrm>
            <a:off x="8560786" y="47665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0070C0"/>
                </a:solidFill>
                <a:latin typeface="Arial-Rounded" pitchFamily="34" charset="0"/>
                <a:ea typeface="Arial-Rounded" pitchFamily="34" charset="0"/>
                <a:cs typeface="Arial-Rounded" pitchFamily="34" charset="0"/>
              </a:rPr>
              <a:t>xếp</a:t>
            </a:r>
          </a:p>
        </p:txBody>
      </p:sp>
      <p:sp>
        <p:nvSpPr>
          <p:cNvPr id="36" name="Title 1"/>
          <p:cNvSpPr txBox="1">
            <a:spLocks/>
          </p:cNvSpPr>
          <p:nvPr/>
        </p:nvSpPr>
        <p:spPr>
          <a:xfrm>
            <a:off x="9126676" y="45902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a:solidFill>
                  <a:srgbClr val="FF0000"/>
                </a:solidFill>
                <a:latin typeface="Arial-Rounded" pitchFamily="34" charset="0"/>
                <a:ea typeface="Arial-Rounded" pitchFamily="34" charset="0"/>
                <a:cs typeface="Arial-Rounded" pitchFamily="34" charset="0"/>
              </a:rPr>
              <a:t>êp</a:t>
            </a: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2808" y="-54013"/>
            <a:ext cx="7881215" cy="507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 y="429"/>
            <a:ext cx="12191238" cy="6857570"/>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8928" t="-2032" r="25012" b="3715"/>
          <a:stretch/>
        </p:blipFill>
        <p:spPr>
          <a:xfrm>
            <a:off x="-508000" y="-431800"/>
            <a:ext cx="7620000" cy="7517026"/>
          </a:xfrm>
          <a:prstGeom prst="rect">
            <a:avLst/>
          </a:prstGeom>
        </p:spPr>
      </p:pic>
      <p:grpSp>
        <p:nvGrpSpPr>
          <p:cNvPr id="13" name="Nhóm 42">
            <a:extLst>
              <a:ext uri="{FF2B5EF4-FFF2-40B4-BE49-F238E27FC236}">
                <a16:creationId xmlns:a16="http://schemas.microsoft.com/office/drawing/2014/main" id="{A4B36B92-4BEC-B13F-DA89-39B528BB039D}"/>
              </a:ext>
            </a:extLst>
          </p:cNvPr>
          <p:cNvGrpSpPr/>
          <p:nvPr/>
        </p:nvGrpSpPr>
        <p:grpSpPr>
          <a:xfrm>
            <a:off x="1369028" y="1337305"/>
            <a:ext cx="8374472" cy="4731455"/>
            <a:chOff x="1659071" y="2552305"/>
            <a:chExt cx="12561708" cy="7097183"/>
          </a:xfrm>
        </p:grpSpPr>
        <p:pic>
          <p:nvPicPr>
            <p:cNvPr id="14" name="Picture 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6147847" y="2552305"/>
              <a:ext cx="1002355" cy="767257"/>
            </a:xfrm>
            <a:prstGeom prst="rect">
              <a:avLst/>
            </a:prstGeom>
          </p:spPr>
        </p:pic>
        <p:pic>
          <p:nvPicPr>
            <p:cNvPr id="15" name="Picture 3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6187919" y="3682797"/>
              <a:ext cx="1002355" cy="767257"/>
            </a:xfrm>
            <a:prstGeom prst="rect">
              <a:avLst/>
            </a:prstGeom>
          </p:spPr>
        </p:pic>
        <p:pic>
          <p:nvPicPr>
            <p:cNvPr id="16" name="Picture 3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1659071" y="5013198"/>
              <a:ext cx="757312" cy="579688"/>
            </a:xfrm>
            <a:prstGeom prst="rect">
              <a:avLst/>
            </a:prstGeom>
          </p:spPr>
        </p:pic>
        <p:pic>
          <p:nvPicPr>
            <p:cNvPr id="17" name="Picture 4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13308976" y="8951545"/>
              <a:ext cx="911803" cy="697943"/>
            </a:xfrm>
            <a:prstGeom prst="rect">
              <a:avLst/>
            </a:prstGeom>
          </p:spPr>
        </p:pic>
        <p:pic>
          <p:nvPicPr>
            <p:cNvPr id="18" name="Picture 3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07007">
              <a:off x="6734320" y="4815932"/>
              <a:ext cx="744122" cy="569592"/>
            </a:xfrm>
            <a:prstGeom prst="rect">
              <a:avLst/>
            </a:prstGeom>
          </p:spPr>
        </p:pic>
      </p:grpSp>
      <p:pic>
        <p:nvPicPr>
          <p:cNvPr id="19" name="Picture 25">
            <a:extLst>
              <a:ext uri="{FF2B5EF4-FFF2-40B4-BE49-F238E27FC236}">
                <a16:creationId xmlns:a16="http://schemas.microsoft.com/office/drawing/2014/main" id="{16422E54-FFC2-4F4B-D52A-868F83B53DDA}"/>
              </a:ext>
            </a:extLst>
          </p:cNvPr>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36736">
            <a:off x="6062839" y="3649566"/>
            <a:ext cx="642269" cy="614242"/>
          </a:xfrm>
          <a:prstGeom prst="rect">
            <a:avLst/>
          </a:prstGeom>
        </p:spPr>
      </p:pic>
      <p:pic>
        <p:nvPicPr>
          <p:cNvPr id="20" name="Picture 25">
            <a:extLst>
              <a:ext uri="{FF2B5EF4-FFF2-40B4-BE49-F238E27FC236}">
                <a16:creationId xmlns:a16="http://schemas.microsoft.com/office/drawing/2014/main" id="{6C0C642D-58C7-1003-453C-EA562C7B3D43}"/>
              </a:ext>
            </a:extLst>
          </p:cNvPr>
          <p:cNvPicPr>
            <a:picLocks noChangeAspect="1"/>
          </p:cNvPicPr>
          <p:nvPr/>
        </p:nvPicPr>
        <p:blipFill>
          <a:blip r:embed="rId8" cstate="print">
            <a:alphaModFix amt="80000"/>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578909">
            <a:off x="101578" y="3538824"/>
            <a:ext cx="642269" cy="614242"/>
          </a:xfrm>
          <a:prstGeom prst="rect">
            <a:avLst/>
          </a:prstGeom>
        </p:spPr>
      </p:pic>
      <p:pic>
        <p:nvPicPr>
          <p:cNvPr id="41" name="Nhac-nen-vui-ve-nghich-ngom-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031705" y="-450293"/>
            <a:ext cx="406400" cy="406400"/>
          </a:xfrm>
          <a:prstGeom prst="rect">
            <a:avLst/>
          </a:prstGeom>
        </p:spPr>
      </p:pic>
      <p:pic>
        <p:nvPicPr>
          <p:cNvPr id="6" name="Picture 5">
            <a:extLst>
              <a:ext uri="{FF2B5EF4-FFF2-40B4-BE49-F238E27FC236}">
                <a16:creationId xmlns:a16="http://schemas.microsoft.com/office/drawing/2014/main" id="{7F1EA924-1B74-807C-AEB3-BFF40F2601D1}"/>
              </a:ext>
            </a:extLst>
          </p:cNvPr>
          <p:cNvPicPr>
            <a:picLocks noChangeAspect="1"/>
          </p:cNvPicPr>
          <p:nvPr/>
        </p:nvPicPr>
        <p:blipFill>
          <a:blip r:embed="rId11"/>
          <a:stretch>
            <a:fillRect/>
          </a:stretch>
        </p:blipFill>
        <p:spPr>
          <a:xfrm>
            <a:off x="6031705" y="1048337"/>
            <a:ext cx="6620830" cy="4029805"/>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506872C1-1065-213E-F49F-D04B11EF25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D4119800-334D-AD8C-3258-A5308CFA112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57801842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1"/>
                                        </p:tgtEl>
                                      </p:cBhvr>
                                    </p:cmd>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par>
                          <p:cTn id="12" fill="hold">
                            <p:stCondLst>
                              <p:cond delay="500"/>
                            </p:stCondLst>
                            <p:childTnLst>
                              <p:par>
                                <p:cTn id="13" presetID="31"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16" presetClass="entr" presetSubtype="21"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par>
                                <p:cTn id="25" presetID="32" presetClass="emph" presetSubtype="0" repeatCount="indefinite" fill="hold" nodeType="withEffect">
                                  <p:stCondLst>
                                    <p:cond delay="0"/>
                                  </p:stCondLst>
                                  <p:childTnLst>
                                    <p:animRot by="120000">
                                      <p:cBhvr>
                                        <p:cTn id="26" dur="300" fill="hold">
                                          <p:stCondLst>
                                            <p:cond delay="0"/>
                                          </p:stCondLst>
                                        </p:cTn>
                                        <p:tgtEl>
                                          <p:spTgt spid="20"/>
                                        </p:tgtEl>
                                        <p:attrNameLst>
                                          <p:attrName>r</p:attrName>
                                        </p:attrNameLst>
                                      </p:cBhvr>
                                    </p:animRot>
                                    <p:animRot by="-240000">
                                      <p:cBhvr>
                                        <p:cTn id="27" dur="600" fill="hold">
                                          <p:stCondLst>
                                            <p:cond delay="600"/>
                                          </p:stCondLst>
                                        </p:cTn>
                                        <p:tgtEl>
                                          <p:spTgt spid="20"/>
                                        </p:tgtEl>
                                        <p:attrNameLst>
                                          <p:attrName>r</p:attrName>
                                        </p:attrNameLst>
                                      </p:cBhvr>
                                    </p:animRot>
                                    <p:animRot by="240000">
                                      <p:cBhvr>
                                        <p:cTn id="28" dur="600" fill="hold">
                                          <p:stCondLst>
                                            <p:cond delay="1200"/>
                                          </p:stCondLst>
                                        </p:cTn>
                                        <p:tgtEl>
                                          <p:spTgt spid="20"/>
                                        </p:tgtEl>
                                        <p:attrNameLst>
                                          <p:attrName>r</p:attrName>
                                        </p:attrNameLst>
                                      </p:cBhvr>
                                    </p:animRot>
                                    <p:animRot by="-240000">
                                      <p:cBhvr>
                                        <p:cTn id="29" dur="600" fill="hold">
                                          <p:stCondLst>
                                            <p:cond delay="1800"/>
                                          </p:stCondLst>
                                        </p:cTn>
                                        <p:tgtEl>
                                          <p:spTgt spid="20"/>
                                        </p:tgtEl>
                                        <p:attrNameLst>
                                          <p:attrName>r</p:attrName>
                                        </p:attrNameLst>
                                      </p:cBhvr>
                                    </p:animRot>
                                    <p:animRot by="120000">
                                      <p:cBhvr>
                                        <p:cTn id="30" dur="600" fill="hold">
                                          <p:stCondLst>
                                            <p:cond delay="2400"/>
                                          </p:stCondLst>
                                        </p:cTn>
                                        <p:tgtEl>
                                          <p:spTgt spid="20"/>
                                        </p:tgtEl>
                                        <p:attrNameLst>
                                          <p:attrName>r</p:attrName>
                                        </p:attrNameLst>
                                      </p:cBhvr>
                                    </p:animRot>
                                  </p:childTnLst>
                                </p:cTn>
                              </p:par>
                              <p:par>
                                <p:cTn id="31" presetID="32" presetClass="emph" presetSubtype="0" repeatCount="indefinite" fill="hold" nodeType="withEffect">
                                  <p:stCondLst>
                                    <p:cond delay="0"/>
                                  </p:stCondLst>
                                  <p:childTnLst>
                                    <p:animRot by="120000">
                                      <p:cBhvr>
                                        <p:cTn id="32" dur="300" fill="hold">
                                          <p:stCondLst>
                                            <p:cond delay="0"/>
                                          </p:stCondLst>
                                        </p:cTn>
                                        <p:tgtEl>
                                          <p:spTgt spid="19"/>
                                        </p:tgtEl>
                                        <p:attrNameLst>
                                          <p:attrName>r</p:attrName>
                                        </p:attrNameLst>
                                      </p:cBhvr>
                                    </p:animRot>
                                    <p:animRot by="-240000">
                                      <p:cBhvr>
                                        <p:cTn id="33" dur="600" fill="hold">
                                          <p:stCondLst>
                                            <p:cond delay="600"/>
                                          </p:stCondLst>
                                        </p:cTn>
                                        <p:tgtEl>
                                          <p:spTgt spid="19"/>
                                        </p:tgtEl>
                                        <p:attrNameLst>
                                          <p:attrName>r</p:attrName>
                                        </p:attrNameLst>
                                      </p:cBhvr>
                                    </p:animRot>
                                    <p:animRot by="240000">
                                      <p:cBhvr>
                                        <p:cTn id="34" dur="600" fill="hold">
                                          <p:stCondLst>
                                            <p:cond delay="1200"/>
                                          </p:stCondLst>
                                        </p:cTn>
                                        <p:tgtEl>
                                          <p:spTgt spid="19"/>
                                        </p:tgtEl>
                                        <p:attrNameLst>
                                          <p:attrName>r</p:attrName>
                                        </p:attrNameLst>
                                      </p:cBhvr>
                                    </p:animRot>
                                    <p:animRot by="-240000">
                                      <p:cBhvr>
                                        <p:cTn id="35" dur="600" fill="hold">
                                          <p:stCondLst>
                                            <p:cond delay="1800"/>
                                          </p:stCondLst>
                                        </p:cTn>
                                        <p:tgtEl>
                                          <p:spTgt spid="19"/>
                                        </p:tgtEl>
                                        <p:attrNameLst>
                                          <p:attrName>r</p:attrName>
                                        </p:attrNameLst>
                                      </p:cBhvr>
                                    </p:animRot>
                                    <p:animRot by="120000">
                                      <p:cBhvr>
                                        <p:cTn id="36" dur="600" fill="hold">
                                          <p:stCondLst>
                                            <p:cond delay="2400"/>
                                          </p:stCondLst>
                                        </p:cTn>
                                        <p:tgtEl>
                                          <p:spTgt spid="19"/>
                                        </p:tgtEl>
                                        <p:attrNameLst>
                                          <p:attrName>r</p:attrName>
                                        </p:attrNameLst>
                                      </p:cBhvr>
                                    </p:animRot>
                                  </p:childTnLst>
                                </p:cTn>
                              </p:par>
                              <p:par>
                                <p:cTn id="37" presetID="32" presetClass="emph" presetSubtype="0" repeatCount="indefinite" fill="hold" nodeType="withEffect">
                                  <p:stCondLst>
                                    <p:cond delay="1500"/>
                                  </p:stCondLst>
                                  <p:endCondLst>
                                    <p:cond evt="onNext" delay="0">
                                      <p:tgtEl>
                                        <p:sldTgt/>
                                      </p:tgtEl>
                                    </p:cond>
                                  </p:endCondLst>
                                  <p:childTnLst>
                                    <p:animRot by="120000">
                                      <p:cBhvr>
                                        <p:cTn id="38" dur="100" fill="hold">
                                          <p:stCondLst>
                                            <p:cond delay="0"/>
                                          </p:stCondLst>
                                        </p:cTn>
                                        <p:tgtEl>
                                          <p:spTgt spid="9"/>
                                        </p:tgtEl>
                                        <p:attrNameLst>
                                          <p:attrName>r</p:attrName>
                                        </p:attrNameLst>
                                      </p:cBhvr>
                                    </p:animRot>
                                    <p:animRot by="-240000">
                                      <p:cBhvr>
                                        <p:cTn id="39" dur="200" fill="hold">
                                          <p:stCondLst>
                                            <p:cond delay="200"/>
                                          </p:stCondLst>
                                        </p:cTn>
                                        <p:tgtEl>
                                          <p:spTgt spid="9"/>
                                        </p:tgtEl>
                                        <p:attrNameLst>
                                          <p:attrName>r</p:attrName>
                                        </p:attrNameLst>
                                      </p:cBhvr>
                                    </p:animRot>
                                    <p:animRot by="240000">
                                      <p:cBhvr>
                                        <p:cTn id="40" dur="200" fill="hold">
                                          <p:stCondLst>
                                            <p:cond delay="400"/>
                                          </p:stCondLst>
                                        </p:cTn>
                                        <p:tgtEl>
                                          <p:spTgt spid="9"/>
                                        </p:tgtEl>
                                        <p:attrNameLst>
                                          <p:attrName>r</p:attrName>
                                        </p:attrNameLst>
                                      </p:cBhvr>
                                    </p:animRot>
                                    <p:animRot by="-240000">
                                      <p:cBhvr>
                                        <p:cTn id="41" dur="200" fill="hold">
                                          <p:stCondLst>
                                            <p:cond delay="600"/>
                                          </p:stCondLst>
                                        </p:cTn>
                                        <p:tgtEl>
                                          <p:spTgt spid="9"/>
                                        </p:tgtEl>
                                        <p:attrNameLst>
                                          <p:attrName>r</p:attrName>
                                        </p:attrNameLst>
                                      </p:cBhvr>
                                    </p:animRot>
                                    <p:animRot by="120000">
                                      <p:cBhvr>
                                        <p:cTn id="42" dur="200" fill="hold">
                                          <p:stCondLst>
                                            <p:cond delay="800"/>
                                          </p:stCondLst>
                                        </p:cTn>
                                        <p:tgtEl>
                                          <p:spTgt spid="9"/>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p:cTn id="47" dur="500" fill="hold"/>
                                        <p:tgtEl>
                                          <p:spTgt spid="6"/>
                                        </p:tgtEl>
                                        <p:attrNameLst>
                                          <p:attrName>ppt_w</p:attrName>
                                        </p:attrNameLst>
                                      </p:cBhvr>
                                      <p:tavLst>
                                        <p:tav tm="0">
                                          <p:val>
                                            <p:fltVal val="0"/>
                                          </p:val>
                                        </p:tav>
                                        <p:tav tm="100000">
                                          <p:val>
                                            <p:strVal val="#ppt_w"/>
                                          </p:val>
                                        </p:tav>
                                      </p:tavLst>
                                    </p:anim>
                                    <p:anim calcmode="lin" valueType="num">
                                      <p:cBhvr>
                                        <p:cTn id="48" dur="500" fill="hold"/>
                                        <p:tgtEl>
                                          <p:spTgt spid="6"/>
                                        </p:tgtEl>
                                        <p:attrNameLst>
                                          <p:attrName>ppt_h</p:attrName>
                                        </p:attrNameLst>
                                      </p:cBhvr>
                                      <p:tavLst>
                                        <p:tav tm="0">
                                          <p:val>
                                            <p:fltVal val="0"/>
                                          </p:val>
                                        </p:tav>
                                        <p:tav tm="100000">
                                          <p:val>
                                            <p:strVal val="#ppt_h"/>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50" fill="hold" display="0">
                  <p:stCondLst>
                    <p:cond delay="indefinite"/>
                  </p:stCondLst>
                  <p:endCondLst>
                    <p:cond evt="onStopAudio" delay="0">
                      <p:tgtEl>
                        <p:sldTgt/>
                      </p:tgtEl>
                    </p:cond>
                  </p:endCondLst>
                </p:cTn>
                <p:tgtEl>
                  <p:spTgt spid="4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87181" y="5130078"/>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đôi dép</a:t>
            </a:r>
          </a:p>
        </p:txBody>
      </p:sp>
      <p:sp>
        <p:nvSpPr>
          <p:cNvPr id="7" name="Title 1"/>
          <p:cNvSpPr txBox="1">
            <a:spLocks/>
          </p:cNvSpPr>
          <p:nvPr/>
        </p:nvSpPr>
        <p:spPr>
          <a:xfrm>
            <a:off x="6284030" y="5127725"/>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ep</a:t>
            </a: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70656"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23056"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Calibri"/>
            </a:endParaRPr>
          </a:p>
        </p:txBody>
      </p:sp>
      <p:pic>
        <p:nvPicPr>
          <p:cNvPr id="5" name="Picture 2" descr="1 Đôi Dép Đi Trong Nhà Chống Trượt Hình Ngựa Một Sừng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0898" y="135659"/>
            <a:ext cx="4301292" cy="430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43950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đầu bếp</a:t>
            </a:r>
          </a:p>
        </p:txBody>
      </p:sp>
      <p:sp>
        <p:nvSpPr>
          <p:cNvPr id="6" name="Title 1"/>
          <p:cNvSpPr txBox="1">
            <a:spLocks/>
          </p:cNvSpPr>
          <p:nvPr/>
        </p:nvSpPr>
        <p:spPr>
          <a:xfrm>
            <a:off x="6560046" y="5452571"/>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êp</a:t>
            </a:r>
          </a:p>
        </p:txBody>
      </p:sp>
      <p:pic>
        <p:nvPicPr>
          <p:cNvPr id="5" name="Picture 2" descr="Đầu bếp Võ Quốc và niềm đam mê bất tận với món ăn Việt - Sài Gòn Tiếp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5133" y="381001"/>
            <a:ext cx="7285312" cy="448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bìm bịp</a:t>
            </a:r>
          </a:p>
        </p:txBody>
      </p:sp>
      <p:sp>
        <p:nvSpPr>
          <p:cNvPr id="9" name="Title 1"/>
          <p:cNvSpPr txBox="1">
            <a:spLocks/>
          </p:cNvSpPr>
          <p:nvPr/>
        </p:nvSpPr>
        <p:spPr>
          <a:xfrm>
            <a:off x="6373342" y="5561426"/>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ip</a:t>
            </a:r>
          </a:p>
        </p:txBody>
      </p:sp>
      <p:pic>
        <p:nvPicPr>
          <p:cNvPr id="5" name="Picture 2" descr="Cần bán chim bìm bịp tự nhiên làm thuốc hoặc ăn thịt | 5gi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032" y="328534"/>
            <a:ext cx="4999173" cy="476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61419" y="5564482"/>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búp sen</a:t>
            </a:r>
          </a:p>
        </p:txBody>
      </p:sp>
      <p:sp>
        <p:nvSpPr>
          <p:cNvPr id="9" name="Title 1"/>
          <p:cNvSpPr txBox="1">
            <a:spLocks/>
          </p:cNvSpPr>
          <p:nvPr/>
        </p:nvSpPr>
        <p:spPr>
          <a:xfrm>
            <a:off x="4177260" y="5561426"/>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up</a:t>
            </a:r>
          </a:p>
        </p:txBody>
      </p:sp>
      <p:pic>
        <p:nvPicPr>
          <p:cNvPr id="6" name="Picture 4" descr="Hoa Sen Nụ Búp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9470" y="396313"/>
            <a:ext cx="6256424"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76937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bìm bịp</a:t>
            </a:r>
          </a:p>
        </p:txBody>
      </p:sp>
      <p:sp>
        <p:nvSpPr>
          <p:cNvPr id="12" name="Title 1"/>
          <p:cNvSpPr txBox="1">
            <a:spLocks/>
          </p:cNvSpPr>
          <p:nvPr/>
        </p:nvSpPr>
        <p:spPr>
          <a:xfrm>
            <a:off x="1905000" y="471909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đầu bếp</a:t>
            </a:r>
          </a:p>
        </p:txBody>
      </p:sp>
      <p:sp>
        <p:nvSpPr>
          <p:cNvPr id="15" name="Title 1"/>
          <p:cNvSpPr txBox="1">
            <a:spLocks/>
          </p:cNvSpPr>
          <p:nvPr/>
        </p:nvSpPr>
        <p:spPr>
          <a:xfrm>
            <a:off x="-1085851" y="4719096"/>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đôi dép</a:t>
            </a:r>
          </a:p>
        </p:txBody>
      </p:sp>
      <p:sp>
        <p:nvSpPr>
          <p:cNvPr id="17" name="Title 1"/>
          <p:cNvSpPr txBox="1">
            <a:spLocks/>
          </p:cNvSpPr>
          <p:nvPr/>
        </p:nvSpPr>
        <p:spPr>
          <a:xfrm>
            <a:off x="7696200" y="471909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búp sen</a:t>
            </a:r>
          </a:p>
        </p:txBody>
      </p:sp>
      <p:pic>
        <p:nvPicPr>
          <p:cNvPr id="18" name="Picture 4" descr="Hoa Sen Nụ Búp - Ảnh miễn phí trên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55462" y="2128555"/>
            <a:ext cx="2931739" cy="21988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ần bán chim bìm bịp tự nhiên làm thuốc hoặc ăn thịt | 5gi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7619" y="2150422"/>
            <a:ext cx="2209800"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 Đôi Dép Đi Trong Nhà Chống Trượt Hình Ngựa Một Sừng | Shopee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2886" y="2150421"/>
            <a:ext cx="2205669"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Đầu bếp Võ Quốc và niềm đam mê bất tận với món ăn Việt - Sài Gòn Tiếp Thị"/>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640024" y="2150422"/>
            <a:ext cx="1791776" cy="220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69370" y="55684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bìm bịp</a:t>
            </a:r>
          </a:p>
        </p:txBody>
      </p:sp>
      <p:sp>
        <p:nvSpPr>
          <p:cNvPr id="7" name="Title 1"/>
          <p:cNvSpPr txBox="1">
            <a:spLocks/>
          </p:cNvSpPr>
          <p:nvPr/>
        </p:nvSpPr>
        <p:spPr>
          <a:xfrm>
            <a:off x="1905000" y="5568457"/>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đầu bếp</a:t>
            </a:r>
          </a:p>
        </p:txBody>
      </p:sp>
      <p:sp>
        <p:nvSpPr>
          <p:cNvPr id="8" name="Title 1"/>
          <p:cNvSpPr txBox="1">
            <a:spLocks/>
          </p:cNvSpPr>
          <p:nvPr/>
        </p:nvSpPr>
        <p:spPr>
          <a:xfrm>
            <a:off x="-1085851" y="557285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đôi dép</a:t>
            </a:r>
          </a:p>
        </p:txBody>
      </p:sp>
      <p:sp>
        <p:nvSpPr>
          <p:cNvPr id="9" name="Title 1"/>
          <p:cNvSpPr txBox="1">
            <a:spLocks/>
          </p:cNvSpPr>
          <p:nvPr/>
        </p:nvSpPr>
        <p:spPr>
          <a:xfrm>
            <a:off x="7696200" y="5568457"/>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0070C0"/>
                </a:solidFill>
                <a:latin typeface="Arial-Rounded" pitchFamily="34" charset="0"/>
                <a:ea typeface="Arial-Rounded" pitchFamily="34" charset="0"/>
                <a:cs typeface="Arial-Rounded" pitchFamily="34" charset="0"/>
              </a:rPr>
              <a:t>búp sen</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7339" y="-152400"/>
            <a:ext cx="8287799" cy="58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B5770AB1-74D7-83B0-F245-D9140BC457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791" y="3308808"/>
            <a:ext cx="6598308" cy="3294205"/>
          </a:xfrm>
          <a:prstGeom prst="rect">
            <a:avLst/>
          </a:prstGeom>
        </p:spPr>
      </p:pic>
      <p:pic>
        <p:nvPicPr>
          <p:cNvPr id="2" name="Picture 1">
            <a:extLst>
              <a:ext uri="{FF2B5EF4-FFF2-40B4-BE49-F238E27FC236}">
                <a16:creationId xmlns:a16="http://schemas.microsoft.com/office/drawing/2014/main" id="{2FBBB92C-B884-DA04-141C-C7588ED8D49A}"/>
              </a:ext>
            </a:extLst>
          </p:cNvPr>
          <p:cNvPicPr>
            <a:picLocks noChangeAspect="1"/>
          </p:cNvPicPr>
          <p:nvPr/>
        </p:nvPicPr>
        <p:blipFill>
          <a:blip r:embed="rId4"/>
          <a:stretch>
            <a:fillRect/>
          </a:stretch>
        </p:blipFill>
        <p:spPr>
          <a:xfrm>
            <a:off x="0" y="914400"/>
            <a:ext cx="5456393" cy="3834716"/>
          </a:xfrm>
          <a:prstGeom prst="rect">
            <a:avLst/>
          </a:prstGeom>
        </p:spPr>
      </p:pic>
    </p:spTree>
    <p:extLst>
      <p:ext uri="{BB962C8B-B14F-4D97-AF65-F5344CB8AC3E}">
        <p14:creationId xmlns:p14="http://schemas.microsoft.com/office/powerpoint/2010/main" val="91096726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grpSp>
        <p:nvGrpSpPr>
          <p:cNvPr id="12" name="Group 11"/>
          <p:cNvGrpSpPr/>
          <p:nvPr/>
        </p:nvGrpSpPr>
        <p:grpSpPr>
          <a:xfrm>
            <a:off x="-69276" y="76203"/>
            <a:ext cx="3574476" cy="941185"/>
            <a:chOff x="63500" y="1429216"/>
            <a:chExt cx="2687505" cy="705889"/>
          </a:xfrm>
        </p:grpSpPr>
        <p:sp>
          <p:nvSpPr>
            <p:cNvPr id="13" name="Rounded Rectangle 12"/>
            <p:cNvSpPr/>
            <p:nvPr/>
          </p:nvSpPr>
          <p:spPr>
            <a:xfrm>
              <a:off x="384357" y="1429216"/>
              <a:ext cx="2366648"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3028450"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ep</a:t>
            </a:r>
            <a:endParaRPr lang="en-US" sz="28600">
              <a:solidFill>
                <a:srgbClr val="FF0000"/>
              </a:solidFill>
              <a:latin typeface="HP001 4 hàng" pitchFamily="34" charset="0"/>
            </a:endParaRPr>
          </a:p>
        </p:txBody>
      </p:sp>
      <p:sp>
        <p:nvSpPr>
          <p:cNvPr id="8" name="TextBox 7"/>
          <p:cNvSpPr txBox="1"/>
          <p:nvPr/>
        </p:nvSpPr>
        <p:spPr>
          <a:xfrm>
            <a:off x="742215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ep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9084" y="-520447"/>
            <a:ext cx="119974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8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êp</a:t>
            </a:r>
            <a:endParaRPr lang="en-US" sz="2860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êp</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4"/>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67485128-75D7-3593-416C-B379DFBEC085}"/>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9291461" y="1602061"/>
            <a:ext cx="2388222" cy="5005713"/>
          </a:xfrm>
          <a:prstGeom prst="rect">
            <a:avLst/>
          </a:prstGeom>
        </p:spPr>
      </p:pic>
      <p:sp>
        <p:nvSpPr>
          <p:cNvPr id="13" name="1">
            <a:hlinkClick r:id="rId7" action="ppaction://hlinksldjump"/>
          </p:cNvPr>
          <p:cNvSpPr/>
          <p:nvPr/>
        </p:nvSpPr>
        <p:spPr>
          <a:xfrm>
            <a:off x="489098" y="3274828"/>
            <a:ext cx="1509824" cy="2993066"/>
          </a:xfrm>
          <a:custGeom>
            <a:avLst/>
            <a:gdLst/>
            <a:ahLst/>
            <a:cxnLst/>
            <a:rect l="l" t="t" r="r" b="b"/>
            <a:pathLst>
              <a:path w="3022379" h="5936816">
                <a:moveTo>
                  <a:pt x="0" y="0"/>
                </a:moveTo>
                <a:lnTo>
                  <a:pt x="3022379" y="0"/>
                </a:lnTo>
                <a:lnTo>
                  <a:pt x="3022379" y="5936816"/>
                </a:lnTo>
                <a:lnTo>
                  <a:pt x="0" y="59368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3">
            <a:hlinkClick r:id="rId10" action="ppaction://hlinksldjump"/>
          </p:cNvPr>
          <p:cNvSpPr/>
          <p:nvPr/>
        </p:nvSpPr>
        <p:spPr>
          <a:xfrm>
            <a:off x="4210493" y="3189766"/>
            <a:ext cx="1267125" cy="3238509"/>
          </a:xfrm>
          <a:custGeom>
            <a:avLst/>
            <a:gdLst/>
            <a:ahLst/>
            <a:cxnLst/>
            <a:rect l="l" t="t" r="r" b="b"/>
            <a:pathLst>
              <a:path w="2113783" h="5698926">
                <a:moveTo>
                  <a:pt x="0" y="0"/>
                </a:moveTo>
                <a:lnTo>
                  <a:pt x="2113784" y="0"/>
                </a:lnTo>
                <a:lnTo>
                  <a:pt x="2113784" y="5698925"/>
                </a:lnTo>
                <a:lnTo>
                  <a:pt x="0" y="569892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2">
            <a:hlinkClick r:id="rId13" action="ppaction://hlinksldjump"/>
          </p:cNvPr>
          <p:cNvSpPr/>
          <p:nvPr/>
        </p:nvSpPr>
        <p:spPr>
          <a:xfrm>
            <a:off x="2126512" y="3370521"/>
            <a:ext cx="1798140" cy="3089652"/>
          </a:xfrm>
          <a:custGeom>
            <a:avLst/>
            <a:gdLst/>
            <a:ahLst/>
            <a:cxnLst/>
            <a:rect l="l" t="t" r="r" b="b"/>
            <a:pathLst>
              <a:path w="3326850" h="5478346">
                <a:moveTo>
                  <a:pt x="0" y="0"/>
                </a:moveTo>
                <a:lnTo>
                  <a:pt x="3326850" y="0"/>
                </a:lnTo>
                <a:lnTo>
                  <a:pt x="3326850" y="5478346"/>
                </a:lnTo>
                <a:lnTo>
                  <a:pt x="0" y="547834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6">
            <a:hlinkClick r:id="rId16" action="ppaction://hlinksldjump"/>
          </p:cNvPr>
          <p:cNvSpPr/>
          <p:nvPr/>
        </p:nvSpPr>
        <p:spPr>
          <a:xfrm>
            <a:off x="5645888" y="3157870"/>
            <a:ext cx="1488559" cy="3181420"/>
          </a:xfrm>
          <a:custGeom>
            <a:avLst/>
            <a:gdLst/>
            <a:ahLst/>
            <a:cxnLst/>
            <a:rect l="l" t="t" r="r" b="b"/>
            <a:pathLst>
              <a:path w="3201093" h="5716237">
                <a:moveTo>
                  <a:pt x="0" y="0"/>
                </a:moveTo>
                <a:lnTo>
                  <a:pt x="3201093" y="0"/>
                </a:lnTo>
                <a:lnTo>
                  <a:pt x="3201093" y="5716237"/>
                </a:lnTo>
                <a:lnTo>
                  <a:pt x="0" y="57162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5">
            <a:hlinkClick r:id="rId19" action="ppaction://hlinksldjump"/>
          </p:cNvPr>
          <p:cNvSpPr/>
          <p:nvPr/>
        </p:nvSpPr>
        <p:spPr>
          <a:xfrm>
            <a:off x="7400260" y="3370521"/>
            <a:ext cx="1842889" cy="2865475"/>
          </a:xfrm>
          <a:custGeom>
            <a:avLst/>
            <a:gdLst/>
            <a:ahLst/>
            <a:cxnLst/>
            <a:rect l="l" t="t" r="r" b="b"/>
            <a:pathLst>
              <a:path w="3586939" h="5716237">
                <a:moveTo>
                  <a:pt x="0" y="0"/>
                </a:moveTo>
                <a:lnTo>
                  <a:pt x="3586938" y="0"/>
                </a:lnTo>
                <a:lnTo>
                  <a:pt x="3586938" y="5716237"/>
                </a:lnTo>
                <a:lnTo>
                  <a:pt x="0" y="5716237"/>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8" name="Picture 17">
            <a:extLst>
              <a:ext uri="{FF2B5EF4-FFF2-40B4-BE49-F238E27FC236}">
                <a16:creationId xmlns:a16="http://schemas.microsoft.com/office/drawing/2014/main" id="{AD1C9BD2-DD24-BACA-7DE7-1C681AED3EC8}"/>
              </a:ext>
            </a:extLst>
          </p:cNvPr>
          <p:cNvPicPr>
            <a:picLocks noChangeAspect="1"/>
          </p:cNvPicPr>
          <p:nvPr/>
        </p:nvPicPr>
        <p:blipFill>
          <a:blip r:embed="rId22"/>
          <a:stretch>
            <a:fillRect/>
          </a:stretch>
        </p:blipFill>
        <p:spPr>
          <a:xfrm>
            <a:off x="345155" y="5724046"/>
            <a:ext cx="9321592" cy="1133954"/>
          </a:xfrm>
          <a:prstGeom prst="rect">
            <a:avLst/>
          </a:prstGeom>
        </p:spPr>
      </p:pic>
      <p:sp>
        <p:nvSpPr>
          <p:cNvPr id="19" name="Rectangle: Rounded Corners 18">
            <a:hlinkClick r:id="rId23" action="ppaction://hlinksldjump"/>
            <a:extLst>
              <a:ext uri="{FF2B5EF4-FFF2-40B4-BE49-F238E27FC236}">
                <a16:creationId xmlns:a16="http://schemas.microsoft.com/office/drawing/2014/main" id="{F27A6E1E-FD0F-F1EA-E522-18AA7641B340}"/>
              </a:ext>
            </a:extLst>
          </p:cNvPr>
          <p:cNvSpPr/>
          <p:nvPr/>
        </p:nvSpPr>
        <p:spPr>
          <a:xfrm>
            <a:off x="127591" y="180753"/>
            <a:ext cx="1095153" cy="4253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400" b="0" i="0" u="none" strike="noStrike" kern="1200" cap="none" spc="0" normalizeH="0" baseline="0" noProof="0" dirty="0">
                <a:ln>
                  <a:noFill/>
                </a:ln>
                <a:solidFill>
                  <a:prstClr val="white"/>
                </a:solidFill>
                <a:effectLst/>
                <a:uLnTx/>
                <a:uFillTx/>
                <a:latin typeface="Calibri"/>
                <a:ea typeface="+mn-ea"/>
                <a:cs typeface="+mn-cs"/>
              </a:rPr>
              <a:t> </a:t>
            </a:r>
            <a:r>
              <a:rPr kumimoji="0" lang="en-US" sz="14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1400" b="0"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1.85185E-6 L 0.64948 -0.33148 " pathEditMode="relative" rAng="0" ptsTypes="AA">
                                      <p:cBhvr>
                                        <p:cTn id="6" dur="2000" fill="hold"/>
                                        <p:tgtEl>
                                          <p:spTgt spid="13"/>
                                        </p:tgtEl>
                                        <p:attrNameLst>
                                          <p:attrName>ppt_x</p:attrName>
                                          <p:attrName>ppt_y</p:attrName>
                                        </p:attrNameLst>
                                      </p:cBhvr>
                                      <p:rCtr x="32474" y="-16574"/>
                                    </p:animMotion>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2.91667E-6 3.33333E-6 L 0.70156 -0.27477 " pathEditMode="relative" rAng="0" ptsTypes="AA">
                                      <p:cBhvr>
                                        <p:cTn id="11" dur="2000" fill="hold"/>
                                        <p:tgtEl>
                                          <p:spTgt spid="15"/>
                                        </p:tgtEl>
                                        <p:attrNameLst>
                                          <p:attrName>ppt_x</p:attrName>
                                          <p:attrName>ppt_y</p:attrName>
                                        </p:attrNameLst>
                                      </p:cBhvr>
                                      <p:rCtr x="35078" y="-13750"/>
                                    </p:animMotion>
                                  </p:childTnLst>
                                </p:cTn>
                              </p:par>
                            </p:childTnLst>
                          </p:cTn>
                        </p:par>
                      </p:childTnLst>
                    </p:cTn>
                  </p:par>
                </p:childTnLst>
              </p:cTn>
              <p:nextCondLst>
                <p:cond evt="onClick" delay="0">
                  <p:tgtEl>
                    <p:spTgt spid="15"/>
                  </p:tgtEl>
                </p:cond>
              </p:nextCondLst>
            </p:seq>
            <p:seq concurrent="1" nextAc="seek">
              <p:cTn id="12" restart="whenNotActive" fill="hold" evtFilter="cancelBubble" nodeType="interactiveSeq">
                <p:stCondLst>
                  <p:cond evt="onClick" delay="0">
                    <p:tgtEl>
                      <p:spTgt spid="14"/>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375E-6 2.59259E-6 L 0.37539 -0.34607 " pathEditMode="relative" rAng="0" ptsTypes="AA">
                                      <p:cBhvr>
                                        <p:cTn id="16" dur="2000" fill="hold"/>
                                        <p:tgtEl>
                                          <p:spTgt spid="14"/>
                                        </p:tgtEl>
                                        <p:attrNameLst>
                                          <p:attrName>ppt_x</p:attrName>
                                          <p:attrName>ppt_y</p:attrName>
                                        </p:attrNameLst>
                                      </p:cBhvr>
                                      <p:rCtr x="18763" y="-17315"/>
                                    </p:animMotion>
                                  </p:child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grpId="0" nodeType="clickEffect">
                                  <p:stCondLst>
                                    <p:cond delay="0"/>
                                  </p:stCondLst>
                                  <p:childTnLst>
                                    <p:animMotion origin="layout" path="M 1.45833E-6 -1.11111E-6 L 0.41693 -0.21643 " pathEditMode="relative" rAng="0" ptsTypes="AA">
                                      <p:cBhvr>
                                        <p:cTn id="21" dur="2000" fill="hold"/>
                                        <p:tgtEl>
                                          <p:spTgt spid="16"/>
                                        </p:tgtEl>
                                        <p:attrNameLst>
                                          <p:attrName>ppt_x</p:attrName>
                                          <p:attrName>ppt_y</p:attrName>
                                        </p:attrNameLst>
                                      </p:cBhvr>
                                      <p:rCtr x="20846" y="-10833"/>
                                    </p:animMotion>
                                  </p:childTnLst>
                                </p:cTn>
                              </p:par>
                            </p:childTnLst>
                          </p:cTn>
                        </p:par>
                      </p:childTnLst>
                    </p:cTn>
                  </p:par>
                </p:childTnLst>
              </p:cTn>
              <p:nextCondLst>
                <p:cond evt="onClick" delay="0">
                  <p:tgtEl>
                    <p:spTgt spid="16"/>
                  </p:tgtEl>
                </p:cond>
              </p:nextCondLst>
            </p:seq>
            <p:seq concurrent="1" nextAc="seek">
              <p:cTn id="22" restart="whenNotActive" fill="hold" evtFilter="cancelBubble" nodeType="interactiveSeq">
                <p:stCondLst>
                  <p:cond evt="onClick" delay="0">
                    <p:tgtEl>
                      <p:spTgt spid="17"/>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2.08333E-6 -1.48148E-6 L 0.04388 -0.31111 " pathEditMode="relative" rAng="0" ptsTypes="AA">
                                      <p:cBhvr>
                                        <p:cTn id="26" dur="2000" fill="hold"/>
                                        <p:tgtEl>
                                          <p:spTgt spid="17"/>
                                        </p:tgtEl>
                                        <p:attrNameLst>
                                          <p:attrName>ppt_x</p:attrName>
                                          <p:attrName>ppt_y</p:attrName>
                                        </p:attrNameLst>
                                      </p:cBhvr>
                                      <p:rCtr x="2187" y="-15556"/>
                                    </p:animMotion>
                                  </p:childTnLst>
                                </p:cTn>
                              </p:par>
                            </p:childTnLst>
                          </p:cTn>
                        </p:par>
                      </p:childTnLst>
                    </p:cTn>
                  </p:par>
                </p:childTnLst>
              </p:cTn>
              <p:nextCondLst>
                <p:cond evt="onClick" delay="0">
                  <p:tgtEl>
                    <p:spTgt spid="17"/>
                  </p:tgtEl>
                </p:cond>
              </p:nextCondLst>
            </p:seq>
          </p:childTnLst>
        </p:cTn>
      </p:par>
    </p:tnLst>
    <p:bldLst>
      <p:bldP spid="13" grpId="0" animBg="1"/>
      <p:bldP spid="14" grpId="0" animBg="1"/>
      <p:bldP spid="15" grpId="0" animBg="1"/>
      <p:bldP spid="16" grpId="0" animBg="1"/>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ÊP.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6505" y="76201"/>
            <a:ext cx="11997402" cy="6024057"/>
          </a:xfr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spTree>
    <p:extLst>
      <p:ext uri="{BB962C8B-B14F-4D97-AF65-F5344CB8AC3E}">
        <p14:creationId xmlns:p14="http://schemas.microsoft.com/office/powerpoint/2010/main" val="2990656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5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35236"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Łp </a:t>
            </a:r>
            <a:endParaRPr lang="en-US" sz="28600">
              <a:solidFill>
                <a:srgbClr val="FF0000"/>
              </a:solidFill>
              <a:latin typeface="HP001 4 hàng" pitchFamily="34" charset="0"/>
            </a:endParaRPr>
          </a:p>
        </p:txBody>
      </p:sp>
      <p:sp>
        <p:nvSpPr>
          <p:cNvPr id="8" name="TextBox 7"/>
          <p:cNvSpPr txBox="1"/>
          <p:nvPr/>
        </p:nvSpPr>
        <p:spPr>
          <a:xfrm>
            <a:off x="7441200" y="3009902"/>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Łp </a:t>
            </a:r>
            <a:endParaRPr lang="en-US" sz="14000">
              <a:solidFill>
                <a:srgbClr val="FF0000"/>
              </a:solidFill>
              <a:latin typeface="HP001 4 hàng" pitchFamily="34" charset="0"/>
            </a:endParaRPr>
          </a:p>
        </p:txBody>
      </p:sp>
      <p:pic>
        <p:nvPicPr>
          <p:cNvPr id="6" name="Picture 5"/>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447791" y="-166116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116484" y="-567502"/>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91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67724E-7 5.46043E-6 L 0.0269 -0.10781 L 0.0269 0.05808 L 0.02925 0.08029 L 0.03329 0.08955 L 0.04008 0.09672 L 0.04818 0.09765 L 0.05797 0.08955 L 0.06659 0.07636 L 0.07625 0.05183 L 0.08487 0.01435 L 0.10563 -0.10781 L 0.10497 0.31121 L 0.10615 0.02847 L 0.12051 -0.03354 L 0.132 -0.06709 L 0.14179 -0.08653 L 0.15498 -0.09972 L 0.16582 -0.10064 L 0.17156 -0.09879 L 0.17796 -0.09463 L 0.18253 -0.08537 L 0.18475 -0.07519 L 0.1871 -0.05899 L 0.1871 0.05392 L 0.1888 0.07335 L 0.19232 0.08538 L 0.19911 0.09464 L 0.20603 0.09765 L 0.21125 0.09556 L 0.21922 0.08538 L 0.23071 0.06202 L 0.24794 -0.00208 " pathEditMode="relative" ptsTypes="AAAAAAAAAAAAAAAAAAAAAAAAAAAAAAAAA">
                                      <p:cBhvr>
                                        <p:cTn id="11" dur="8000" fill="hold"/>
                                        <p:tgtEl>
                                          <p:spTgt spid="5"/>
                                        </p:tgtEl>
                                        <p:attrNameLst>
                                          <p:attrName>ppt_x</p:attrName>
                                          <p:attrName>ppt_y</p:attrName>
                                        </p:attrNameLst>
                                      </p:cBhvr>
                                    </p:animMotion>
                                  </p:childTnLst>
                                </p:cTn>
                              </p:par>
                            </p:childTnLst>
                          </p:cTn>
                        </p:par>
                        <p:par>
                          <p:cTn id="12" fill="hold">
                            <p:stCondLst>
                              <p:cond delay="8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par>
                          <p:cTn id="16" fill="hold">
                            <p:stCondLst>
                              <p:cond delay="1025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750"/>
                                        <p:tgtEl>
                                          <p:spTgt spid="6"/>
                                        </p:tgtEl>
                                      </p:cBhvr>
                                    </p:animEffect>
                                  </p:childTnLst>
                                </p:cTn>
                              </p:par>
                            </p:childTnLst>
                          </p:cTn>
                        </p:par>
                        <p:par>
                          <p:cTn id="20" fill="hold">
                            <p:stCondLst>
                              <p:cond delay="12000"/>
                            </p:stCondLst>
                            <p:childTnLst>
                              <p:par>
                                <p:cTn id="21" presetID="10" presetClass="exit" presetSubtype="0" fill="hold" nodeType="afterEffect">
                                  <p:stCondLst>
                                    <p:cond delay="0"/>
                                  </p:stCondLst>
                                  <p:childTnLst>
                                    <p:animEffect transition="out" filter="fade">
                                      <p:cBhvr>
                                        <p:cTn id="22" dur="1750"/>
                                        <p:tgtEl>
                                          <p:spTgt spid="6"/>
                                        </p:tgtEl>
                                      </p:cBhvr>
                                    </p:animEffect>
                                    <p:set>
                                      <p:cBhvr>
                                        <p:cTn id="23" dur="1" fill="hold">
                                          <p:stCondLst>
                                            <p:cond delay="1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4676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048001" y="1628776"/>
            <a:ext cx="8051865" cy="4524118"/>
          </a:xfrm>
          <a:prstGeom prst="rect">
            <a:avLst/>
          </a:prstGeom>
          <a:noFill/>
        </p:spPr>
        <p:txBody>
          <a:bodyPr wrap="square" lIns="121725" tIns="60862" rIns="121725" bIns="60862" rtlCol="0">
            <a:spAutoFit/>
          </a:bodyPr>
          <a:lstStyle/>
          <a:p>
            <a:r>
              <a:rPr lang="en-US" sz="28600">
                <a:solidFill>
                  <a:srgbClr val="FF0000"/>
                </a:solidFill>
                <a:latin typeface="HP001 4 hàng"/>
              </a:rPr>
              <a:t>Ďp </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r>
              <a:rPr lang="en-US" sz="14000">
                <a:solidFill>
                  <a:srgbClr val="FF0000"/>
                </a:solidFill>
                <a:latin typeface="HP001 4 hàng"/>
              </a:rPr>
              <a:t> Ďp </a:t>
            </a:r>
            <a:endParaRPr lang="en-US" sz="14000">
              <a:solidFill>
                <a:srgbClr val="FF0000"/>
              </a:solidFill>
              <a:latin typeface="HP001 4 hàng" pitchFamily="34" charset="0"/>
            </a:endParaRPr>
          </a:p>
        </p:txBody>
      </p:sp>
      <p:pic>
        <p:nvPicPr>
          <p:cNvPr id="5" name="Picture 4"/>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3093270" y="-583137"/>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354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6.00287E-7 2.71171E-6 L 0.02714 -0.10551 L 0.02714 0.05321 L 0.02949 0.07242 L 0.03432 0.08746 L 0.03967 0.0937 L 0.0475 0.09902 L 0.05533 0.0981 L 0.06434 0.09486 L 0.07399 0.08306 L 0.08365 0.06293 L 0.09383 0.02869 L 0.10466 -0.01597 L 0.10949 -0.05345 L 0.10949 -0.10667 L 0.10949 0.05437 L 0.11131 0.07774 L 0.11732 0.09278 L 0.12632 0.09902 L 0.13298 0.0981 L 0.14316 0.09069 L 0.15151 0.07566 L 0.16299 0.04373 L 0.16782 0.02013 L 0.17617 -0.02453 L 0.18648 -0.10667 L 0.18648 0.31443 L 0.18766 0.03516 L 0.20149 -0.02245 L 0.21232 -0.0597 L 0.22367 -0.0833 L 0.2345 -0.09718 L 0.24664 -0.10135 L 0.25865 -0.09602 L 0.26517 -0.08422 L 0.26765 -0.07266 L 0.26882 -0.05877 L 0.27 -0.04258 L 0.27 0.05437 L 0.273 0.07982 L 0.279 0.09278 L 0.28448 0.09694 L 0.29231 0.09694 L 0.29884 0.0937 L 0.30484 0.08422 L 0.31398 0.05969 L 0.33016 0.00324 " pathEditMode="relative" ptsTypes="AAAAAAAAAAAAAAAAAAAAAAAAAAAAAAAAAAAAAAAAAAAAAAA">
                                      <p:cBhvr>
                                        <p:cTn id="11" dur="12000" fill="hold"/>
                                        <p:tgtEl>
                                          <p:spTgt spid="5"/>
                                        </p:tgtEl>
                                        <p:attrNameLst>
                                          <p:attrName>ppt_x</p:attrName>
                                          <p:attrName>ppt_y</p:attrName>
                                        </p:attrNameLst>
                                      </p:cBhvr>
                                    </p:animMotion>
                                  </p:childTnLst>
                                </p:cTn>
                              </p:par>
                            </p:childTnLst>
                          </p:cTn>
                        </p:par>
                        <p:par>
                          <p:cTn id="12" fill="hold">
                            <p:stCondLst>
                              <p:cond delay="12500"/>
                            </p:stCondLst>
                            <p:childTnLst>
                              <p:par>
                                <p:cTn id="13" presetID="10" presetClass="exit" presetSubtype="0" fill="hold" nodeType="afterEffect">
                                  <p:stCondLst>
                                    <p:cond delay="0"/>
                                  </p:stCondLst>
                                  <p:childTnLst>
                                    <p:animEffect transition="out" filter="fade">
                                      <p:cBhvr>
                                        <p:cTn id="14" dur="1750"/>
                                        <p:tgtEl>
                                          <p:spTgt spid="5"/>
                                        </p:tgtEl>
                                      </p:cBhvr>
                                    </p:animEffect>
                                    <p:set>
                                      <p:cBhvr>
                                        <p:cTn id="15" dur="1" fill="hold">
                                          <p:stCondLst>
                                            <p:cond delay="17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457201" y="1183168"/>
            <a:ext cx="9171053" cy="4539506"/>
          </a:xfrm>
          <a:prstGeom prst="rect">
            <a:avLst/>
          </a:prstGeom>
          <a:noFill/>
        </p:spPr>
        <p:txBody>
          <a:bodyPr wrap="square" lIns="121725" tIns="60862" rIns="121725" bIns="60862" rtlCol="0">
            <a:spAutoFit/>
          </a:bodyPr>
          <a:lstStyle/>
          <a:p>
            <a:r>
              <a:rPr lang="el-GR" sz="28700">
                <a:solidFill>
                  <a:srgbClr val="FF0000"/>
                </a:solidFill>
                <a:latin typeface="HP001 4 hàng" pitchFamily="34" charset="0"/>
              </a:rPr>
              <a:t> χ</a:t>
            </a:r>
            <a:r>
              <a:rPr lang="en-US" sz="28700">
                <a:solidFill>
                  <a:srgbClr val="FF0000"/>
                </a:solidFill>
                <a:latin typeface="HP001 4 hàng" pitchFamily="34" charset="0"/>
              </a:rPr>
              <a:t>ĺp </a:t>
            </a:r>
          </a:p>
        </p:txBody>
      </p:sp>
      <p:sp>
        <p:nvSpPr>
          <p:cNvPr id="8" name="TextBox 7"/>
          <p:cNvSpPr txBox="1"/>
          <p:nvPr/>
        </p:nvSpPr>
        <p:spPr>
          <a:xfrm>
            <a:off x="8222250" y="2548547"/>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 χ</a:t>
            </a:r>
            <a:r>
              <a:rPr lang="en-US" sz="14300">
                <a:solidFill>
                  <a:srgbClr val="FF0000"/>
                </a:solidFill>
                <a:latin typeface="HP001 4 hàng" pitchFamily="34" charset="0"/>
              </a:rPr>
              <a:t>ĺp </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2495532"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λ</a:t>
            </a:r>
            <a:r>
              <a:rPr lang="lv-LV" sz="28700">
                <a:solidFill>
                  <a:srgbClr val="FF0000"/>
                </a:solidFill>
                <a:latin typeface="HP001 4 hàng" pitchFamily="34" charset="0"/>
              </a:rPr>
              <a:t>Żp </a:t>
            </a:r>
            <a:endParaRPr lang="en-US" sz="28700">
              <a:solidFill>
                <a:srgbClr val="FF0000"/>
              </a:solidFill>
              <a:latin typeface="HP001 4 hàng" pitchFamily="34" charset="0"/>
            </a:endParaRPr>
          </a:p>
        </p:txBody>
      </p:sp>
      <p:sp>
        <p:nvSpPr>
          <p:cNvPr id="13" name="TextBox 12"/>
          <p:cNvSpPr txBox="1"/>
          <p:nvPr/>
        </p:nvSpPr>
        <p:spPr>
          <a:xfrm>
            <a:off x="5393472" y="3066998"/>
            <a:ext cx="5417550" cy="2323515"/>
          </a:xfrm>
          <a:prstGeom prst="rect">
            <a:avLst/>
          </a:prstGeom>
          <a:noFill/>
        </p:spPr>
        <p:txBody>
          <a:bodyPr wrap="square" lIns="121725" tIns="60862" rIns="121725" bIns="60862" rtlCol="0">
            <a:spAutoFit/>
          </a:bodyPr>
          <a:lstStyle/>
          <a:p>
            <a:pPr algn="ctr"/>
            <a:r>
              <a:rPr lang="el-GR" sz="14300">
                <a:solidFill>
                  <a:srgbClr val="FF0000"/>
                </a:solidFill>
                <a:latin typeface="HP001 4 hàng" pitchFamily="34" charset="0"/>
              </a:rPr>
              <a:t> λ</a:t>
            </a:r>
            <a:r>
              <a:rPr lang="lv-LV" sz="14300">
                <a:solidFill>
                  <a:srgbClr val="FF0000"/>
                </a:solidFill>
                <a:latin typeface="HP001 4 hàng" pitchFamily="34" charset="0"/>
              </a:rPr>
              <a:t>Żp </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692226" y="1689844"/>
            <a:ext cx="12138819" cy="4539506"/>
          </a:xfrm>
          <a:prstGeom prst="rect">
            <a:avLst/>
          </a:prstGeom>
          <a:noFill/>
        </p:spPr>
        <p:txBody>
          <a:bodyPr wrap="square" lIns="121725" tIns="60862" rIns="121725" bIns="60862" rtlCol="0">
            <a:spAutoFit/>
          </a:bodyPr>
          <a:lstStyle/>
          <a:p>
            <a:pPr algn="ctr"/>
            <a:r>
              <a:rPr lang="el-GR" sz="28700">
                <a:solidFill>
                  <a:srgbClr val="FF0000"/>
                </a:solidFill>
                <a:latin typeface="HP001 4 hàng" pitchFamily="34" charset="0"/>
              </a:rPr>
              <a:t> λ</a:t>
            </a:r>
            <a:r>
              <a:rPr lang="en-US" sz="28700">
                <a:solidFill>
                  <a:srgbClr val="FF0000"/>
                </a:solidFill>
                <a:latin typeface="HP001 4 hàng" pitchFamily="34" charset="0"/>
              </a:rPr>
              <a:t>Ǽp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2" name="TextBox 11"/>
          <p:cNvSpPr txBox="1"/>
          <p:nvPr/>
        </p:nvSpPr>
        <p:spPr>
          <a:xfrm>
            <a:off x="8185908" y="3066998"/>
            <a:ext cx="5417550" cy="2323515"/>
          </a:xfrm>
          <a:prstGeom prst="rect">
            <a:avLst/>
          </a:prstGeom>
          <a:noFill/>
        </p:spPr>
        <p:txBody>
          <a:bodyPr wrap="square" lIns="121725" tIns="60862" rIns="121725" bIns="60862" rtlCol="0">
            <a:spAutoFit/>
          </a:bodyPr>
          <a:lstStyle/>
          <a:p>
            <a:r>
              <a:rPr lang="el-GR" sz="14300">
                <a:solidFill>
                  <a:srgbClr val="FF0000"/>
                </a:solidFill>
                <a:latin typeface="HP001 4 hàng" pitchFamily="34" charset="0"/>
              </a:rPr>
              <a:t> λ</a:t>
            </a:r>
            <a:r>
              <a:rPr lang="en-US" sz="14300">
                <a:solidFill>
                  <a:srgbClr val="FF0000"/>
                </a:solidFill>
                <a:latin typeface="HP001 4 hàng" pitchFamily="34" charset="0"/>
              </a:rPr>
              <a:t>Ǽp </a:t>
            </a:r>
          </a:p>
        </p:txBody>
      </p:sp>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4" t="23958" r="31362" b="22083"/>
          <a:stretch/>
        </p:blipFill>
        <p:spPr bwMode="auto">
          <a:xfrm>
            <a:off x="3810000" y="259081"/>
            <a:ext cx="8001400" cy="63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657229" y="203423"/>
            <a:ext cx="2955492" cy="94118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pic>
        <p:nvPicPr>
          <p:cNvPr id="6" name="Picture 5">
            <a:extLst>
              <a:ext uri="{FF2B5EF4-FFF2-40B4-BE49-F238E27FC236}">
                <a16:creationId xmlns:a16="http://schemas.microsoft.com/office/drawing/2014/main" id="{59F17EF4-0DAC-489B-9CB4-E43A533A0F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3984" y="1981201"/>
            <a:ext cx="2665123" cy="3835049"/>
          </a:xfrm>
          <a:prstGeom prst="rect">
            <a:avLst/>
          </a:prstGeom>
        </p:spPr>
      </p:pic>
    </p:spTree>
    <p:extLst>
      <p:ext uri="{BB962C8B-B14F-4D97-AF65-F5344CB8AC3E}">
        <p14:creationId xmlns:p14="http://schemas.microsoft.com/office/powerpoint/2010/main" val="3251380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8111-0613-45A7-91C6-B6586F51C47D}"/>
              </a:ext>
            </a:extLst>
          </p:cNvPr>
          <p:cNvPicPr>
            <a:picLocks noChangeAspect="1"/>
          </p:cNvPicPr>
          <p:nvPr/>
        </p:nvPicPr>
        <p:blipFill>
          <a:blip r:embed="rId3"/>
          <a:stretch>
            <a:fillRect/>
          </a:stretch>
        </p:blipFill>
        <p:spPr>
          <a:xfrm>
            <a:off x="2362200" y="304800"/>
            <a:ext cx="8883434" cy="3617846"/>
          </a:xfrm>
          <a:prstGeom prst="rect">
            <a:avLst/>
          </a:prstGeom>
        </p:spPr>
      </p:pic>
      <p:sp>
        <p:nvSpPr>
          <p:cNvPr id="25" name="Title 1"/>
          <p:cNvSpPr txBox="1">
            <a:spLocks/>
          </p:cNvSpPr>
          <p:nvPr/>
        </p:nvSpPr>
        <p:spPr>
          <a:xfrm>
            <a:off x="288643" y="4172766"/>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sp>
        <p:nvSpPr>
          <p:cNvPr id="4" name="TextBox 3">
            <a:extLst>
              <a:ext uri="{FF2B5EF4-FFF2-40B4-BE49-F238E27FC236}">
                <a16:creationId xmlns:a16="http://schemas.microsoft.com/office/drawing/2014/main" id="{F41C6004-33FF-4565-B8D3-8F2DDC0FB7B4}"/>
              </a:ext>
            </a:extLst>
          </p:cNvPr>
          <p:cNvSpPr txBox="1"/>
          <p:nvPr/>
        </p:nvSpPr>
        <p:spPr>
          <a:xfrm>
            <a:off x="1164911" y="385214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Dịp</a:t>
            </a:r>
          </a:p>
        </p:txBody>
      </p:sp>
      <p:sp>
        <p:nvSpPr>
          <p:cNvPr id="31" name="TextBox 30">
            <a:extLst>
              <a:ext uri="{FF2B5EF4-FFF2-40B4-BE49-F238E27FC236}">
                <a16:creationId xmlns:a16="http://schemas.microsoft.com/office/drawing/2014/main" id="{D234F2DD-F175-49B5-B72C-5671AACDDB4A}"/>
              </a:ext>
            </a:extLst>
          </p:cNvPr>
          <p:cNvSpPr txBox="1"/>
          <p:nvPr/>
        </p:nvSpPr>
        <p:spPr>
          <a:xfrm>
            <a:off x="3601639" y="45335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súp</a:t>
            </a:r>
          </a:p>
        </p:txBody>
      </p:sp>
      <p:sp>
        <p:nvSpPr>
          <p:cNvPr id="34" name="TextBox 33">
            <a:extLst>
              <a:ext uri="{FF2B5EF4-FFF2-40B4-BE49-F238E27FC236}">
                <a16:creationId xmlns:a16="http://schemas.microsoft.com/office/drawing/2014/main" id="{B7FD2C84-4453-40BE-937E-45EF079AA230}"/>
              </a:ext>
            </a:extLst>
          </p:cNvPr>
          <p:cNvSpPr txBox="1"/>
          <p:nvPr/>
        </p:nvSpPr>
        <p:spPr>
          <a:xfrm>
            <a:off x="6825025" y="4535977"/>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nếp</a:t>
            </a:r>
          </a:p>
        </p:txBody>
      </p:sp>
      <p:sp>
        <p:nvSpPr>
          <p:cNvPr id="35" name="TextBox 34">
            <a:extLst>
              <a:ext uri="{FF2B5EF4-FFF2-40B4-BE49-F238E27FC236}">
                <a16:creationId xmlns:a16="http://schemas.microsoft.com/office/drawing/2014/main" id="{67F53DB8-26B6-4CC2-8AD4-344D77819C7A}"/>
              </a:ext>
            </a:extLst>
          </p:cNvPr>
          <p:cNvSpPr txBox="1"/>
          <p:nvPr/>
        </p:nvSpPr>
        <p:spPr>
          <a:xfrm>
            <a:off x="8066811" y="5205372"/>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xếp</a:t>
            </a:r>
          </a:p>
        </p:txBody>
      </p:sp>
      <p:sp>
        <p:nvSpPr>
          <p:cNvPr id="36" name="TextBox 35">
            <a:extLst>
              <a:ext uri="{FF2B5EF4-FFF2-40B4-BE49-F238E27FC236}">
                <a16:creationId xmlns:a16="http://schemas.microsoft.com/office/drawing/2014/main" id="{8954EDEC-FAD9-4DFB-9C72-D0BBA207BF3E}"/>
              </a:ext>
            </a:extLst>
          </p:cNvPr>
          <p:cNvSpPr txBox="1"/>
          <p:nvPr/>
        </p:nvSpPr>
        <p:spPr>
          <a:xfrm>
            <a:off x="1121009" y="5197277"/>
            <a:ext cx="1464229"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p>
        </p:txBody>
      </p:sp>
      <p:sp>
        <p:nvSpPr>
          <p:cNvPr id="37" name="TextBox 36">
            <a:extLst>
              <a:ext uri="{FF2B5EF4-FFF2-40B4-BE49-F238E27FC236}">
                <a16:creationId xmlns:a16="http://schemas.microsoft.com/office/drawing/2014/main" id="{B46125D6-BCC9-43C0-8427-317A622F0894}"/>
              </a:ext>
            </a:extLst>
          </p:cNvPr>
          <p:cNvSpPr txBox="1"/>
          <p:nvPr/>
        </p:nvSpPr>
        <p:spPr>
          <a:xfrm>
            <a:off x="10417950" y="4537368"/>
            <a:ext cx="1549417"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chép</a:t>
            </a:r>
          </a:p>
        </p:txBody>
      </p:sp>
      <p:sp>
        <p:nvSpPr>
          <p:cNvPr id="39" name="TextBox 38">
            <a:extLst>
              <a:ext uri="{FF2B5EF4-FFF2-40B4-BE49-F238E27FC236}">
                <a16:creationId xmlns:a16="http://schemas.microsoft.com/office/drawing/2014/main" id="{90657547-BDFC-4F38-B93E-A68709C4B820}"/>
              </a:ext>
            </a:extLst>
          </p:cNvPr>
          <p:cNvSpPr txBox="1"/>
          <p:nvPr/>
        </p:nvSpPr>
        <p:spPr>
          <a:xfrm>
            <a:off x="1968535" y="5862298"/>
            <a:ext cx="1177778" cy="800219"/>
          </a:xfrm>
          <a:prstGeom prst="rect">
            <a:avLst/>
          </a:prstGeom>
          <a:noFill/>
        </p:spPr>
        <p:txBody>
          <a:bodyPr wrap="square" lIns="121725" tIns="60862" rIns="121725" bIns="60862" rtlCol="0">
            <a:spAutoFit/>
          </a:bodyPr>
          <a:lstStyle/>
          <a:p>
            <a:r>
              <a:rPr lang="en-US" sz="4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dẹp</a:t>
            </a:r>
          </a:p>
        </p:txBody>
      </p:sp>
      <p:grpSp>
        <p:nvGrpSpPr>
          <p:cNvPr id="14" name="Group 13"/>
          <p:cNvGrpSpPr/>
          <p:nvPr/>
        </p:nvGrpSpPr>
        <p:grpSpPr>
          <a:xfrm>
            <a:off x="167375" y="84234"/>
            <a:ext cx="1995073" cy="707125"/>
            <a:chOff x="391121" y="1514421"/>
            <a:chExt cx="1500015" cy="530344"/>
          </a:xfrm>
        </p:grpSpPr>
        <p:sp>
          <p:nvSpPr>
            <p:cNvPr id="15" name="Rounded Rectangle 14"/>
            <p:cNvSpPr/>
            <p:nvPr/>
          </p:nvSpPr>
          <p:spPr>
            <a:xfrm>
              <a:off x="527536" y="1563010"/>
              <a:ext cx="1363600" cy="43830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prstClr val="white"/>
                  </a:solidFill>
                  <a:latin typeface="Arial-Rounded" pitchFamily="34" charset="0"/>
                  <a:ea typeface="Arial-Rounded" pitchFamily="34" charset="0"/>
                  <a:cs typeface="Arial-Rounded" pitchFamily="34" charset="0"/>
                </a:rPr>
                <a:t>   Đọc</a:t>
              </a:r>
            </a:p>
          </p:txBody>
        </p:sp>
        <p:sp>
          <p:nvSpPr>
            <p:cNvPr id="16" name="Oval 15"/>
            <p:cNvSpPr/>
            <p:nvPr/>
          </p:nvSpPr>
          <p:spPr>
            <a:xfrm>
              <a:off x="391121" y="1514421"/>
              <a:ext cx="530345" cy="53034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15894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1" grpId="0"/>
      <p:bldP spid="34" grpId="0"/>
      <p:bldP spid="35" grpId="0"/>
      <p:bldP spid="36" grpId="0"/>
      <p:bldP spid="37" grpId="0"/>
      <p:bldP spid="3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8111-0613-45A7-91C6-B6586F51C47D}"/>
              </a:ext>
            </a:extLst>
          </p:cNvPr>
          <p:cNvPicPr>
            <a:picLocks noChangeAspect="1"/>
          </p:cNvPicPr>
          <p:nvPr/>
        </p:nvPicPr>
        <p:blipFill>
          <a:blip r:embed="rId3"/>
          <a:stretch>
            <a:fillRect/>
          </a:stretch>
        </p:blipFill>
        <p:spPr>
          <a:xfrm>
            <a:off x="3200400" y="457200"/>
            <a:ext cx="6912365" cy="2815113"/>
          </a:xfrm>
          <a:prstGeom prst="rect">
            <a:avLst/>
          </a:prstGeom>
        </p:spPr>
      </p:pic>
      <p:sp>
        <p:nvSpPr>
          <p:cNvPr id="25" name="Title 1"/>
          <p:cNvSpPr txBox="1">
            <a:spLocks/>
          </p:cNvSpPr>
          <p:nvPr/>
        </p:nvSpPr>
        <p:spPr>
          <a:xfrm>
            <a:off x="288643" y="3245556"/>
            <a:ext cx="11614714" cy="3308973"/>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a:solidFill>
                  <a:srgbClr val="0070C0"/>
                </a:solidFill>
                <a:latin typeface="Arial-Rounded" pitchFamily="34" charset="0"/>
                <a:ea typeface="Arial-Rounded" pitchFamily="34" charset="0"/>
                <a:cs typeface="Arial-Rounded" pitchFamily="34" charset="0"/>
              </a:rPr>
              <a:t>	</a:t>
            </a:r>
            <a:r>
              <a:rPr lang="en-US">
                <a:solidFill>
                  <a:prstClr val="black"/>
                </a:solidFill>
                <a:latin typeface="Arial-Rounded" pitchFamily="34" charset="0"/>
                <a:ea typeface="Arial-Rounded" pitchFamily="34" charset="0"/>
                <a:cs typeface="Arial-Rounded" pitchFamily="34" charset="0"/>
              </a:rPr>
              <a:t>Dịp nghỉ lễ, nhà Hà có chú Tư và cô Lan đến chơi. </a:t>
            </a:r>
            <a:r>
              <a:rPr lang="en-US">
                <a:solidFill>
                  <a:srgbClr val="0070C0"/>
                </a:solidFill>
                <a:latin typeface="Arial-Rounded" pitchFamily="34" charset="0"/>
                <a:ea typeface="Arial-Rounded" pitchFamily="34" charset="0"/>
                <a:cs typeface="Arial-Rounded" pitchFamily="34" charset="0"/>
              </a:rPr>
              <a:t>Mẹ nấu súp gà, cơm nếp và rán cá chép.</a:t>
            </a:r>
            <a:r>
              <a:rPr lang="en-US">
                <a:solidFill>
                  <a:prstClr val="black"/>
                </a:solidFill>
                <a:latin typeface="Arial-Rounded" pitchFamily="34" charset="0"/>
                <a:ea typeface="Arial-Rounded" pitchFamily="34" charset="0"/>
                <a:cs typeface="Arial-Rounded" pitchFamily="34" charset="0"/>
              </a:rPr>
              <a:t> </a:t>
            </a:r>
            <a:r>
              <a:rPr lang="en-US">
                <a:solidFill>
                  <a:srgbClr val="4BACC6">
                    <a:lumMod val="50000"/>
                  </a:srgbClr>
                </a:solidFill>
                <a:latin typeface="Arial-Rounded" pitchFamily="34" charset="0"/>
                <a:ea typeface="Arial-Rounded" pitchFamily="34" charset="0"/>
                <a:cs typeface="Arial-Rounded" pitchFamily="34" charset="0"/>
              </a:rPr>
              <a:t>Hà giúp mẹ rửa rau quả và sắp xếp bát đĩa. </a:t>
            </a:r>
            <a:r>
              <a:rPr lang="en-US">
                <a:solidFill>
                  <a:srgbClr val="00B050"/>
                </a:solidFill>
                <a:latin typeface="Arial-Rounded" pitchFamily="34" charset="0"/>
                <a:ea typeface="Arial-Rounded" pitchFamily="34" charset="0"/>
                <a:cs typeface="Arial-Rounded" pitchFamily="34" charset="0"/>
              </a:rPr>
              <a:t>Bố thì dọn dẹp nhà cửa. </a:t>
            </a:r>
            <a:r>
              <a:rPr lang="en-US">
                <a:solidFill>
                  <a:srgbClr val="4BACC6">
                    <a:lumMod val="75000"/>
                  </a:srgbClr>
                </a:solidFill>
                <a:latin typeface="Arial-Rounded" pitchFamily="34" charset="0"/>
                <a:ea typeface="Arial-Rounded" pitchFamily="34" charset="0"/>
                <a:cs typeface="Arial-Rounded" pitchFamily="34" charset="0"/>
              </a:rPr>
              <a:t>Nhà Hà hôm nay thật là vui.</a:t>
            </a:r>
          </a:p>
        </p:txBody>
      </p:sp>
    </p:spTree>
    <p:extLst>
      <p:ext uri="{BB962C8B-B14F-4D97-AF65-F5344CB8AC3E}">
        <p14:creationId xmlns:p14="http://schemas.microsoft.com/office/powerpoint/2010/main" val="1815177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13504" y="922731"/>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dịp</a:t>
            </a:r>
          </a:p>
        </p:txBody>
      </p:sp>
      <p:sp>
        <p:nvSpPr>
          <p:cNvPr id="7" name="Title 1"/>
          <p:cNvSpPr txBox="1">
            <a:spLocks/>
          </p:cNvSpPr>
          <p:nvPr/>
        </p:nvSpPr>
        <p:spPr>
          <a:xfrm>
            <a:off x="6641617" y="922731"/>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súp</a:t>
            </a:r>
          </a:p>
        </p:txBody>
      </p:sp>
      <p:sp>
        <p:nvSpPr>
          <p:cNvPr id="5" name="Title 1"/>
          <p:cNvSpPr txBox="1">
            <a:spLocks/>
          </p:cNvSpPr>
          <p:nvPr/>
        </p:nvSpPr>
        <p:spPr>
          <a:xfrm>
            <a:off x="6641617" y="2920175"/>
            <a:ext cx="3844548"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xếp</a:t>
            </a:r>
          </a:p>
        </p:txBody>
      </p:sp>
      <p:sp>
        <p:nvSpPr>
          <p:cNvPr id="6" name="Title 1"/>
          <p:cNvSpPr txBox="1">
            <a:spLocks/>
          </p:cNvSpPr>
          <p:nvPr/>
        </p:nvSpPr>
        <p:spPr>
          <a:xfrm>
            <a:off x="1313504" y="2920175"/>
            <a:ext cx="42290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giúp</a:t>
            </a:r>
          </a:p>
        </p:txBody>
      </p:sp>
      <p:sp>
        <p:nvSpPr>
          <p:cNvPr id="8" name="Title 1"/>
          <p:cNvSpPr txBox="1">
            <a:spLocks/>
          </p:cNvSpPr>
          <p:nvPr/>
        </p:nvSpPr>
        <p:spPr>
          <a:xfrm>
            <a:off x="1313505" y="4841269"/>
            <a:ext cx="4651903" cy="1330932"/>
          </a:xfrm>
          <a:prstGeom prst="rect">
            <a:avLst/>
          </a:prstGeom>
          <a:solidFill>
            <a:schemeClr val="accent2">
              <a:lumMod val="50000"/>
            </a:schemeClr>
          </a:solidFill>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dọn dẹp</a:t>
            </a:r>
          </a:p>
        </p:txBody>
      </p:sp>
    </p:spTree>
    <p:extLst>
      <p:ext uri="{BB962C8B-B14F-4D97-AF65-F5344CB8AC3E}">
        <p14:creationId xmlns:p14="http://schemas.microsoft.com/office/powerpoint/2010/main" val="3368121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5FCB9CD5-AEA8-9929-F5A5-49D3E54E68EE}"/>
              </a:ext>
            </a:extLst>
          </p:cNvPr>
          <p:cNvSpPr/>
          <p:nvPr/>
        </p:nvSpPr>
        <p:spPr>
          <a:xfrm>
            <a:off x="2239719" y="220672"/>
            <a:ext cx="9492343" cy="2446328"/>
          </a:xfrm>
          <a:prstGeom prst="roundRect">
            <a:avLst>
              <a:gd name="adj" fmla="val 10546"/>
            </a:avLst>
          </a:prstGeom>
          <a:solidFill>
            <a:schemeClr val="bg1"/>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FF0000"/>
                </a:solidFill>
                <a:latin typeface="Arial-Rounded" pitchFamily="34" charset="0"/>
                <a:ea typeface="Arial-Rounded" pitchFamily="34" charset="0"/>
                <a:cs typeface="Arial-Rounded" pitchFamily="34" charset="0"/>
              </a:rPr>
              <a:t>tia</a:t>
            </a:r>
            <a:r>
              <a:rPr lang="en-US" sz="7200" dirty="0">
                <a:solidFill>
                  <a:srgbClr val="FF0000"/>
                </a:solidFill>
                <a:latin typeface="Arial-Rounded" pitchFamily="34" charset="0"/>
                <a:ea typeface="Arial-Rounded" pitchFamily="34" charset="0"/>
                <a:cs typeface="Arial-Rounded" pitchFamily="34" charset="0"/>
              </a:rPr>
              <a:t> </a:t>
            </a:r>
            <a:r>
              <a:rPr lang="en-US" sz="7200" dirty="0" err="1">
                <a:solidFill>
                  <a:srgbClr val="FF0000"/>
                </a:solidFill>
                <a:latin typeface="Arial-Rounded" pitchFamily="34" charset="0"/>
                <a:ea typeface="Arial-Rounded" pitchFamily="34" charset="0"/>
                <a:cs typeface="Arial-Rounded" pitchFamily="34" charset="0"/>
              </a:rPr>
              <a:t>chớp</a:t>
            </a:r>
            <a:endParaRPr lang="en-US" sz="7200" dirty="0">
              <a:solidFill>
                <a:srgbClr val="FF0000"/>
              </a:solidFill>
              <a:latin typeface="Arial-Rounded" pitchFamily="34" charset="0"/>
              <a:ea typeface="Arial-Rounded" pitchFamily="34" charset="0"/>
              <a:cs typeface="Arial-Rounded" pitchFamily="34" charset="0"/>
            </a:endParaRPr>
          </a:p>
          <a:p>
            <a:pPr algn="ctr"/>
            <a:r>
              <a:rPr lang="en-US" sz="7200" dirty="0" err="1">
                <a:solidFill>
                  <a:srgbClr val="FF0000"/>
                </a:solidFill>
                <a:latin typeface="Arial-Rounded" pitchFamily="34" charset="0"/>
                <a:ea typeface="Arial-Rounded" pitchFamily="34" charset="0"/>
                <a:cs typeface="Arial-Rounded" pitchFamily="34" charset="0"/>
              </a:rPr>
              <a:t>nết</a:t>
            </a:r>
            <a:r>
              <a:rPr lang="en-US" sz="7200" dirty="0">
                <a:solidFill>
                  <a:srgbClr val="FF0000"/>
                </a:solidFill>
                <a:latin typeface="Arial-Rounded" pitchFamily="34" charset="0"/>
                <a:ea typeface="Arial-Rounded" pitchFamily="34" charset="0"/>
                <a:cs typeface="Arial-Rounded" pitchFamily="34" charset="0"/>
              </a:rPr>
              <a:t> </a:t>
            </a:r>
            <a:r>
              <a:rPr lang="en-US" sz="7200" dirty="0" err="1">
                <a:solidFill>
                  <a:srgbClr val="FF0000"/>
                </a:solidFill>
                <a:latin typeface="Arial-Rounded" pitchFamily="34" charset="0"/>
                <a:ea typeface="Arial-Rounded" pitchFamily="34" charset="0"/>
                <a:cs typeface="Arial-Rounded" pitchFamily="34" charset="0"/>
              </a:rPr>
              <a:t>na</a:t>
            </a:r>
            <a:endParaRPr lang="en-US" sz="7200" dirty="0">
              <a:solidFill>
                <a:srgbClr val="FF0000"/>
              </a:solidFill>
              <a:latin typeface="Arial-Rounded" pitchFamily="34" charset="0"/>
              <a:ea typeface="Arial-Rounded" pitchFamily="34" charset="0"/>
              <a:cs typeface="Arial-Rounded" pitchFamily="34" charset="0"/>
            </a:endParaRPr>
          </a:p>
        </p:txBody>
      </p:sp>
      <p:pic>
        <p:nvPicPr>
          <p:cNvPr id="25" name="Picture 24">
            <a:hlinkClick r:id="rId4" action="ppaction://hlinksldjump"/>
            <a:extLst>
              <a:ext uri="{FF2B5EF4-FFF2-40B4-BE49-F238E27FC236}">
                <a16:creationId xmlns:a16="http://schemas.microsoft.com/office/drawing/2014/main" id="{DE0E576C-5514-DC93-520D-CB27E758B2D5}"/>
              </a:ext>
            </a:extLst>
          </p:cNvPr>
          <p:cNvPicPr>
            <a:picLocks noChangeAspect="1"/>
          </p:cNvPicPr>
          <p:nvPr/>
        </p:nvPicPr>
        <p:blipFill>
          <a:blip r:embed="rId5"/>
          <a:stretch>
            <a:fillRect/>
          </a:stretch>
        </p:blipFill>
        <p:spPr>
          <a:xfrm>
            <a:off x="198336" y="113632"/>
            <a:ext cx="1566808" cy="1505843"/>
          </a:xfrm>
          <a:prstGeom prst="rect">
            <a:avLst/>
          </a:prstGeom>
        </p:spPr>
      </p:pic>
    </p:spTree>
    <p:extLst>
      <p:ext uri="{BB962C8B-B14F-4D97-AF65-F5344CB8AC3E}">
        <p14:creationId xmlns:p14="http://schemas.microsoft.com/office/powerpoint/2010/main" val="21964078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80217" y="1564669"/>
            <a:ext cx="11614714" cy="2169132"/>
          </a:xfrm>
          <a:prstGeom prst="rect">
            <a:avLst/>
          </a:prstGeom>
        </p:spPr>
        <p:txBody>
          <a:bodyPr vert="horz" lIns="91149" tIns="45574" rIns="91149" bIns="45574"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2000"/>
              </a:lnSpc>
            </a:pPr>
            <a:r>
              <a:rPr lang="en-US" sz="5400">
                <a:solidFill>
                  <a:srgbClr val="0070C0"/>
                </a:solidFill>
                <a:latin typeface="Arial-Rounded" pitchFamily="34" charset="0"/>
                <a:ea typeface="Arial-Rounded" pitchFamily="34" charset="0"/>
                <a:cs typeface="Arial-Rounded" pitchFamily="34" charset="0"/>
              </a:rPr>
              <a:t>	</a:t>
            </a:r>
            <a:r>
              <a:rPr lang="en-US" sz="5400">
                <a:solidFill>
                  <a:prstClr val="black"/>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cxnSp>
        <p:nvCxnSpPr>
          <p:cNvPr id="47" name="Straight Connector 46"/>
          <p:cNvCxnSpPr/>
          <p:nvPr/>
        </p:nvCxnSpPr>
        <p:spPr>
          <a:xfrm>
            <a:off x="1457351" y="1197237"/>
            <a:ext cx="104375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64407" y="2102284"/>
            <a:ext cx="37552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54869" y="550743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Dịp nghỉ lễ, nhà Hà có ai tới chơi?</a:t>
            </a:r>
          </a:p>
        </p:txBody>
      </p:sp>
      <p:sp>
        <p:nvSpPr>
          <p:cNvPr id="15" name="Rounded Rectangle 14"/>
          <p:cNvSpPr/>
          <p:nvPr/>
        </p:nvSpPr>
        <p:spPr>
          <a:xfrm>
            <a:off x="487640" y="5530292"/>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Mẹ Hà nấu những món gì?</a:t>
            </a:r>
          </a:p>
        </p:txBody>
      </p:sp>
      <p:cxnSp>
        <p:nvCxnSpPr>
          <p:cNvPr id="18" name="Straight Connector 17"/>
          <p:cNvCxnSpPr/>
          <p:nvPr/>
        </p:nvCxnSpPr>
        <p:spPr>
          <a:xfrm>
            <a:off x="4631758" y="2102284"/>
            <a:ext cx="42600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394337" y="2102284"/>
            <a:ext cx="2343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90617" y="3033177"/>
            <a:ext cx="37245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37620" y="5523248"/>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Hà giúp mẹ làm gì?</a:t>
            </a:r>
          </a:p>
        </p:txBody>
      </p:sp>
      <p:cxnSp>
        <p:nvCxnSpPr>
          <p:cNvPr id="28" name="Straight Connector 27"/>
          <p:cNvCxnSpPr/>
          <p:nvPr/>
        </p:nvCxnSpPr>
        <p:spPr>
          <a:xfrm>
            <a:off x="5487909" y="3017520"/>
            <a:ext cx="62569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80218" y="3934216"/>
            <a:ext cx="68910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508438" y="5537336"/>
            <a:ext cx="11249700" cy="1092959"/>
          </a:xfrm>
          <a:prstGeom prst="round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rtlCol="0" anchor="ctr"/>
          <a:lstStyle/>
          <a:p>
            <a:pPr algn="ctr"/>
            <a:r>
              <a:rPr lang="en-US" sz="5300">
                <a:solidFill>
                  <a:prstClr val="white"/>
                </a:solidFill>
                <a:latin typeface="Arial-Rounded" pitchFamily="34" charset="0"/>
                <a:ea typeface="Arial-Rounded" pitchFamily="34" charset="0"/>
                <a:cs typeface="Arial-Rounded" pitchFamily="34" charset="0"/>
              </a:rPr>
              <a:t>Bố Hà làm gì?</a:t>
            </a:r>
          </a:p>
        </p:txBody>
      </p:sp>
      <p:cxnSp>
        <p:nvCxnSpPr>
          <p:cNvPr id="32" name="Straight Connector 31"/>
          <p:cNvCxnSpPr/>
          <p:nvPr/>
        </p:nvCxnSpPr>
        <p:spPr>
          <a:xfrm>
            <a:off x="7463763" y="3966471"/>
            <a:ext cx="427357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73779" y="4863231"/>
            <a:ext cx="231107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55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7" grpId="0" animBg="1"/>
      <p:bldP spid="30"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381000" y="4343400"/>
            <a:ext cx="114149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200" dirty="0">
                <a:solidFill>
                  <a:prstClr val="black"/>
                </a:solidFill>
                <a:latin typeface="Arial-Rounded" pitchFamily="34" charset="0"/>
                <a:ea typeface="Arial-Rounded" pitchFamily="34" charset="0"/>
                <a:cs typeface="Arial-Rounded" pitchFamily="34" charset="0"/>
              </a:rPr>
              <a:t>	</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Dịp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nghỉ</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lễ</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nhà</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có</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chú</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Tư</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cô</a:t>
            </a:r>
            <a:r>
              <a:rPr lang="en-US" sz="3200" dirty="0">
                <a:solidFill>
                  <a:srgbClr val="0070C0"/>
                </a:solidFill>
                <a:latin typeface="Arial-Rounded" pitchFamily="34" charset="0"/>
                <a:ea typeface="Arial-Rounded" pitchFamily="34" charset="0"/>
                <a:cs typeface="Arial-Rounded" pitchFamily="34" charset="0"/>
              </a:rPr>
              <a:t> Lan </a:t>
            </a:r>
            <a:r>
              <a:rPr lang="en-US" sz="3200" dirty="0" err="1">
                <a:solidFill>
                  <a:srgbClr val="0070C0"/>
                </a:solidFill>
                <a:latin typeface="Arial-Rounded" pitchFamily="34" charset="0"/>
                <a:ea typeface="Arial-Rounded" pitchFamily="34" charset="0"/>
                <a:cs typeface="Arial-Rounded" pitchFamily="34" charset="0"/>
              </a:rPr>
              <a:t>đến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chơi</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nấu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súp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gà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cơm</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nếp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rán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cá</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chép</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giúp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mẹ</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rửa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rau</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quả</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sắp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xếp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bát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đĩa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Bố</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thì</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dọn</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dẹp</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cửa</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Nhà</a:t>
            </a:r>
            <a:r>
              <a:rPr lang="en-US" sz="3200" dirty="0">
                <a:solidFill>
                  <a:srgbClr val="0070C0"/>
                </a:solidFill>
                <a:latin typeface="Arial-Rounded" pitchFamily="34" charset="0"/>
                <a:ea typeface="Arial-Rounded" pitchFamily="34" charset="0"/>
                <a:cs typeface="Arial-Rounded" pitchFamily="34" charset="0"/>
              </a:rPr>
              <a:t> Hà </a:t>
            </a:r>
            <a:r>
              <a:rPr lang="en-US" sz="3200" dirty="0" err="1">
                <a:solidFill>
                  <a:srgbClr val="0070C0"/>
                </a:solidFill>
                <a:latin typeface="Arial-Rounded" pitchFamily="34" charset="0"/>
                <a:ea typeface="Arial-Rounded" pitchFamily="34" charset="0"/>
                <a:cs typeface="Arial-Rounded" pitchFamily="34" charset="0"/>
              </a:rPr>
              <a:t>hôm</a:t>
            </a:r>
            <a:r>
              <a:rPr lang="en-US" sz="3200" dirty="0">
                <a:solidFill>
                  <a:srgbClr val="0070C0"/>
                </a:solidFill>
                <a:latin typeface="Arial-Rounded" pitchFamily="34" charset="0"/>
                <a:ea typeface="Arial-Rounded" pitchFamily="34" charset="0"/>
                <a:cs typeface="Arial-Rounded" pitchFamily="34" charset="0"/>
              </a:rPr>
              <a:t> nay </a:t>
            </a:r>
            <a:r>
              <a:rPr lang="en-US" sz="3200" dirty="0" err="1">
                <a:solidFill>
                  <a:srgbClr val="0070C0"/>
                </a:solidFill>
                <a:latin typeface="Arial-Rounded" pitchFamily="34" charset="0"/>
                <a:ea typeface="Arial-Rounded" pitchFamily="34" charset="0"/>
                <a:cs typeface="Arial-Rounded" pitchFamily="34" charset="0"/>
              </a:rPr>
              <a:t>thật</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là</a:t>
            </a:r>
            <a:r>
              <a:rPr lang="en-US" sz="3200" dirty="0">
                <a:solidFill>
                  <a:srgbClr val="0070C0"/>
                </a:solidFill>
                <a:latin typeface="Arial-Rounded" pitchFamily="34" charset="0"/>
                <a:ea typeface="Arial-Rounded" pitchFamily="34" charset="0"/>
                <a:cs typeface="Arial-Rounded" pitchFamily="34" charset="0"/>
              </a:rPr>
              <a:t> </a:t>
            </a:r>
            <a:r>
              <a:rPr lang="en-US" sz="3200" dirty="0" err="1">
                <a:solidFill>
                  <a:srgbClr val="0070C0"/>
                </a:solidFill>
                <a:latin typeface="Arial-Rounded" pitchFamily="34" charset="0"/>
                <a:ea typeface="Arial-Rounded" pitchFamily="34" charset="0"/>
                <a:cs typeface="Arial-Rounded" pitchFamily="34" charset="0"/>
              </a:rPr>
              <a:t>vui</a:t>
            </a:r>
            <a:r>
              <a:rPr lang="en-US" sz="3200" dirty="0">
                <a:solidFill>
                  <a:srgbClr val="0070C0"/>
                </a:solidFill>
                <a:latin typeface="Arial-Rounded" pitchFamily="34" charset="0"/>
                <a:ea typeface="Arial-Rounded" pitchFamily="34" charset="0"/>
                <a:cs typeface="Arial-Rounded" pitchFamily="34" charset="0"/>
              </a:rPr>
              <a: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1" y="71308"/>
            <a:ext cx="9747713" cy="467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81940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rgbClr val="0070C0"/>
                </a:solidFill>
                <a:latin typeface="Arial-Rounded" pitchFamily="34" charset="0"/>
                <a:ea typeface="Arial-Rounded" pitchFamily="34" charset="0"/>
                <a:cs typeface="Arial-Rounded" pitchFamily="34" charset="0"/>
              </a:rPr>
              <a:t>Khi nhà có khách</a:t>
            </a:r>
          </a:p>
        </p:txBody>
      </p:sp>
      <p:pic>
        <p:nvPicPr>
          <p:cNvPr id="7" name="Picture 6">
            <a:extLst>
              <a:ext uri="{FF2B5EF4-FFF2-40B4-BE49-F238E27FC236}">
                <a16:creationId xmlns:a16="http://schemas.microsoft.com/office/drawing/2014/main" id="{C579FB07-6F15-6BB4-77E4-C0DE7E108D31}"/>
              </a:ext>
            </a:extLst>
          </p:cNvPr>
          <p:cNvPicPr>
            <a:picLocks noChangeAspect="1"/>
          </p:cNvPicPr>
          <p:nvPr/>
        </p:nvPicPr>
        <p:blipFill>
          <a:blip r:embed="rId2"/>
          <a:stretch>
            <a:fillRect/>
          </a:stretch>
        </p:blipFill>
        <p:spPr>
          <a:xfrm>
            <a:off x="2438400" y="1828800"/>
            <a:ext cx="6934200" cy="4393841"/>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B3E8A0EA-B02B-6F9A-1BDA-6AA5993C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4179331" cy="3477601"/>
          </a:xfrm>
          <a:prstGeom prst="rect">
            <a:avLst/>
          </a:prstGeom>
        </p:spPr>
      </p:pic>
      <p:grpSp>
        <p:nvGrpSpPr>
          <p:cNvPr id="8" name="Group 7">
            <a:extLst>
              <a:ext uri="{FF2B5EF4-FFF2-40B4-BE49-F238E27FC236}">
                <a16:creationId xmlns:a16="http://schemas.microsoft.com/office/drawing/2014/main" id="{14646889-D719-D940-029E-09C1E130FC00}"/>
              </a:ext>
            </a:extLst>
          </p:cNvPr>
          <p:cNvGrpSpPr/>
          <p:nvPr/>
        </p:nvGrpSpPr>
        <p:grpSpPr>
          <a:xfrm>
            <a:off x="9372600" y="2819400"/>
            <a:ext cx="2628247" cy="3793346"/>
            <a:chOff x="6924463" y="3064654"/>
            <a:chExt cx="2628247" cy="3793346"/>
          </a:xfrm>
        </p:grpSpPr>
        <p:sp>
          <p:nvSpPr>
            <p:cNvPr id="7" name="TextBox 6">
              <a:extLst>
                <a:ext uri="{FF2B5EF4-FFF2-40B4-BE49-F238E27FC236}">
                  <a16:creationId xmlns:a16="http://schemas.microsoft.com/office/drawing/2014/main" id="{E50A2BAD-2FE2-A8AE-886C-73987C834FC0}"/>
                </a:ext>
              </a:extLst>
            </p:cNvPr>
            <p:cNvSpPr txBox="1"/>
            <p:nvPr/>
          </p:nvSpPr>
          <p:spPr>
            <a:xfrm>
              <a:off x="7839075" y="3701534"/>
              <a:ext cx="1066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Yến</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3732F6-CC7A-29F5-106B-64A950472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463" y="3064654"/>
              <a:ext cx="2628247" cy="3793346"/>
            </a:xfrm>
            <a:prstGeom prst="rect">
              <a:avLst/>
            </a:prstGeom>
          </p:spPr>
        </p:pic>
      </p:grpSp>
      <p:sp>
        <p:nvSpPr>
          <p:cNvPr id="4" name="Thought Bubble: Cloud 3">
            <a:extLst>
              <a:ext uri="{FF2B5EF4-FFF2-40B4-BE49-F238E27FC236}">
                <a16:creationId xmlns:a16="http://schemas.microsoft.com/office/drawing/2014/main" id="{2AF05998-0894-6D8F-D8BB-02C03F5DA339}"/>
              </a:ext>
            </a:extLst>
          </p:cNvPr>
          <p:cNvSpPr/>
          <p:nvPr/>
        </p:nvSpPr>
        <p:spPr>
          <a:xfrm>
            <a:off x="603537" y="314868"/>
            <a:ext cx="4071505" cy="2749786"/>
          </a:xfrm>
          <a:custGeom>
            <a:avLst/>
            <a:gdLst>
              <a:gd name="connsiteX0" fmla="*/ 367566 w 4071505"/>
              <a:gd name="connsiteY0" fmla="*/ 914685 h 2749786"/>
              <a:gd name="connsiteX1" fmla="*/ 529955 w 4071505"/>
              <a:gd name="connsiteY1" fmla="*/ 439647 h 2749786"/>
              <a:gd name="connsiteX2" fmla="*/ 1319940 w 4071505"/>
              <a:gd name="connsiteY2" fmla="*/ 331120 h 2749786"/>
              <a:gd name="connsiteX3" fmla="*/ 2116428 w 4071505"/>
              <a:gd name="connsiteY3" fmla="*/ 218455 h 2749786"/>
              <a:gd name="connsiteX4" fmla="*/ 2426786 w 4071505"/>
              <a:gd name="connsiteY4" fmla="*/ 12730 h 2749786"/>
              <a:gd name="connsiteX5" fmla="*/ 2811694 w 4071505"/>
              <a:gd name="connsiteY5" fmla="*/ 157921 h 2749786"/>
              <a:gd name="connsiteX6" fmla="*/ 3342309 w 4071505"/>
              <a:gd name="connsiteY6" fmla="*/ 43920 h 2749786"/>
              <a:gd name="connsiteX7" fmla="*/ 3611387 w 4071505"/>
              <a:gd name="connsiteY7" fmla="*/ 354926 h 2749786"/>
              <a:gd name="connsiteX8" fmla="*/ 3956711 w 4071505"/>
              <a:gd name="connsiteY8" fmla="*/ 656766 h 2749786"/>
              <a:gd name="connsiteX9" fmla="*/ 3941254 w 4071505"/>
              <a:gd name="connsiteY9" fmla="*/ 984066 h 2749786"/>
              <a:gd name="connsiteX10" fmla="*/ 4054163 w 4071505"/>
              <a:gd name="connsiteY10" fmla="*/ 1484502 h 2749786"/>
              <a:gd name="connsiteX11" fmla="*/ 3525244 w 4071505"/>
              <a:gd name="connsiteY11" fmla="*/ 1922558 h 2749786"/>
              <a:gd name="connsiteX12" fmla="*/ 3335900 w 4071505"/>
              <a:gd name="connsiteY12" fmla="*/ 2297917 h 2749786"/>
              <a:gd name="connsiteX13" fmla="*/ 2691245 w 4071505"/>
              <a:gd name="connsiteY13" fmla="*/ 2343365 h 2749786"/>
              <a:gd name="connsiteX14" fmla="*/ 2230562 w 4071505"/>
              <a:gd name="connsiteY14" fmla="*/ 2743802 h 2749786"/>
              <a:gd name="connsiteX15" fmla="*/ 1553203 w 4071505"/>
              <a:gd name="connsiteY15" fmla="*/ 2499377 h 2749786"/>
              <a:gd name="connsiteX16" fmla="*/ 547014 w 4071505"/>
              <a:gd name="connsiteY16" fmla="*/ 2257879 h 2749786"/>
              <a:gd name="connsiteX17" fmla="*/ 104615 w 4071505"/>
              <a:gd name="connsiteY17" fmla="*/ 1989139 h 2749786"/>
              <a:gd name="connsiteX18" fmla="*/ 199145 w 4071505"/>
              <a:gd name="connsiteY18" fmla="*/ 1626383 h 2749786"/>
              <a:gd name="connsiteX19" fmla="*/ -472 w 4071505"/>
              <a:gd name="connsiteY19" fmla="*/ 1254207 h 2749786"/>
              <a:gd name="connsiteX20" fmla="*/ 364079 w 4071505"/>
              <a:gd name="connsiteY20" fmla="*/ 923406 h 2749786"/>
              <a:gd name="connsiteX21" fmla="*/ 367566 w 4071505"/>
              <a:gd name="connsiteY21" fmla="*/ 914685 h 2749786"/>
              <a:gd name="connsiteX0" fmla="*/ 2530116 w 4071505"/>
              <a:gd name="connsiteY0" fmla="*/ 3238973 h 2749786"/>
              <a:gd name="connsiteX1" fmla="*/ 2453733 w 4071505"/>
              <a:gd name="connsiteY1" fmla="*/ 3315356 h 2749786"/>
              <a:gd name="connsiteX2" fmla="*/ 2377350 w 4071505"/>
              <a:gd name="connsiteY2" fmla="*/ 3238973 h 2749786"/>
              <a:gd name="connsiteX3" fmla="*/ 2453733 w 4071505"/>
              <a:gd name="connsiteY3" fmla="*/ 3162590 h 2749786"/>
              <a:gd name="connsiteX4" fmla="*/ 2530116 w 4071505"/>
              <a:gd name="connsiteY4" fmla="*/ 3238973 h 2749786"/>
              <a:gd name="connsiteX0" fmla="*/ 2579919 w 4071505"/>
              <a:gd name="connsiteY0" fmla="*/ 3120432 h 2749786"/>
              <a:gd name="connsiteX1" fmla="*/ 2427153 w 4071505"/>
              <a:gd name="connsiteY1" fmla="*/ 3273198 h 2749786"/>
              <a:gd name="connsiteX2" fmla="*/ 2274387 w 4071505"/>
              <a:gd name="connsiteY2" fmla="*/ 3120432 h 2749786"/>
              <a:gd name="connsiteX3" fmla="*/ 2427153 w 4071505"/>
              <a:gd name="connsiteY3" fmla="*/ 2967666 h 2749786"/>
              <a:gd name="connsiteX4" fmla="*/ 2579919 w 4071505"/>
              <a:gd name="connsiteY4" fmla="*/ 3120432 h 2749786"/>
              <a:gd name="connsiteX0" fmla="*/ 2596297 w 4071505"/>
              <a:gd name="connsiteY0" fmla="*/ 2852827 h 2749786"/>
              <a:gd name="connsiteX1" fmla="*/ 2367148 w 4071505"/>
              <a:gd name="connsiteY1" fmla="*/ 3081976 h 2749786"/>
              <a:gd name="connsiteX2" fmla="*/ 2137999 w 4071505"/>
              <a:gd name="connsiteY2" fmla="*/ 2852827 h 2749786"/>
              <a:gd name="connsiteX3" fmla="*/ 2367148 w 4071505"/>
              <a:gd name="connsiteY3" fmla="*/ 2623678 h 2749786"/>
              <a:gd name="connsiteX4" fmla="*/ 2596297 w 4071505"/>
              <a:gd name="connsiteY4" fmla="*/ 2852827 h 2749786"/>
              <a:gd name="connsiteX0" fmla="*/ 442304 w 4071505"/>
              <a:gd name="connsiteY0" fmla="*/ 1666230 h 2749786"/>
              <a:gd name="connsiteX1" fmla="*/ 203575 w 4071505"/>
              <a:gd name="connsiteY1" fmla="*/ 1615499 h 2749786"/>
              <a:gd name="connsiteX2" fmla="*/ 652948 w 4071505"/>
              <a:gd name="connsiteY2" fmla="*/ 2221406 h 2749786"/>
              <a:gd name="connsiteX3" fmla="*/ 548522 w 4071505"/>
              <a:gd name="connsiteY3" fmla="*/ 2245658 h 2749786"/>
              <a:gd name="connsiteX4" fmla="*/ 1553015 w 4071505"/>
              <a:gd name="connsiteY4" fmla="*/ 2488174 h 2749786"/>
              <a:gd name="connsiteX5" fmla="*/ 1490057 w 4071505"/>
              <a:gd name="connsiteY5" fmla="*/ 2377419 h 2749786"/>
              <a:gd name="connsiteX6" fmla="*/ 2716881 w 4071505"/>
              <a:gd name="connsiteY6" fmla="*/ 2211986 h 2749786"/>
              <a:gd name="connsiteX7" fmla="*/ 2691717 w 4071505"/>
              <a:gd name="connsiteY7" fmla="*/ 2333498 h 2749786"/>
              <a:gd name="connsiteX8" fmla="*/ 3216583 w 4071505"/>
              <a:gd name="connsiteY8" fmla="*/ 1461078 h 2749786"/>
              <a:gd name="connsiteX9" fmla="*/ 3522982 w 4071505"/>
              <a:gd name="connsiteY9" fmla="*/ 1915302 h 2749786"/>
              <a:gd name="connsiteX10" fmla="*/ 3939369 w 4071505"/>
              <a:gd name="connsiteY10" fmla="*/ 977319 h 2749786"/>
              <a:gd name="connsiteX11" fmla="*/ 3802898 w 4071505"/>
              <a:gd name="connsiteY11" fmla="*/ 1147653 h 2749786"/>
              <a:gd name="connsiteX12" fmla="*/ 3611952 w 4071505"/>
              <a:gd name="connsiteY12" fmla="*/ 345378 h 2749786"/>
              <a:gd name="connsiteX13" fmla="*/ 3619115 w 4071505"/>
              <a:gd name="connsiteY13" fmla="*/ 425834 h 2749786"/>
              <a:gd name="connsiteX14" fmla="*/ 2740537 w 4071505"/>
              <a:gd name="connsiteY14" fmla="*/ 251554 h 2749786"/>
              <a:gd name="connsiteX15" fmla="*/ 2810469 w 4071505"/>
              <a:gd name="connsiteY15" fmla="*/ 148946 h 2749786"/>
              <a:gd name="connsiteX16" fmla="*/ 2086740 w 4071505"/>
              <a:gd name="connsiteY16" fmla="*/ 300439 h 2749786"/>
              <a:gd name="connsiteX17" fmla="*/ 2120575 w 4071505"/>
              <a:gd name="connsiteY17" fmla="*/ 211962 h 2749786"/>
              <a:gd name="connsiteX18" fmla="*/ 1319469 w 4071505"/>
              <a:gd name="connsiteY18" fmla="*/ 330483 h 2749786"/>
              <a:gd name="connsiteX19" fmla="*/ 1441991 w 4071505"/>
              <a:gd name="connsiteY19" fmla="*/ 416287 h 2749786"/>
              <a:gd name="connsiteX20" fmla="*/ 388960 w 4071505"/>
              <a:gd name="connsiteY20" fmla="*/ 1005008 h 2749786"/>
              <a:gd name="connsiteX21" fmla="*/ 367566 w 4071505"/>
              <a:gd name="connsiteY21" fmla="*/ 914685 h 27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1505" h="2749786" fill="none" extrusionOk="0">
                <a:moveTo>
                  <a:pt x="367566" y="914685"/>
                </a:moveTo>
                <a:cubicBezTo>
                  <a:pt x="322338" y="699598"/>
                  <a:pt x="443527" y="574952"/>
                  <a:pt x="529955" y="439647"/>
                </a:cubicBezTo>
                <a:cubicBezTo>
                  <a:pt x="736346" y="194242"/>
                  <a:pt x="1067891" y="139620"/>
                  <a:pt x="1319940" y="331120"/>
                </a:cubicBezTo>
                <a:cubicBezTo>
                  <a:pt x="1517650" y="10151"/>
                  <a:pt x="1910588" y="35006"/>
                  <a:pt x="2116428" y="218455"/>
                </a:cubicBezTo>
                <a:cubicBezTo>
                  <a:pt x="2173413" y="115572"/>
                  <a:pt x="2292852" y="39519"/>
                  <a:pt x="2426786" y="12730"/>
                </a:cubicBezTo>
                <a:cubicBezTo>
                  <a:pt x="2602483" y="-8788"/>
                  <a:pt x="2709685" y="65307"/>
                  <a:pt x="2811694" y="157921"/>
                </a:cubicBezTo>
                <a:cubicBezTo>
                  <a:pt x="2924257" y="5240"/>
                  <a:pt x="3143449" y="21767"/>
                  <a:pt x="3342309" y="43920"/>
                </a:cubicBezTo>
                <a:cubicBezTo>
                  <a:pt x="3514958" y="91862"/>
                  <a:pt x="3603443" y="234422"/>
                  <a:pt x="3611387" y="354926"/>
                </a:cubicBezTo>
                <a:cubicBezTo>
                  <a:pt x="3770242" y="399119"/>
                  <a:pt x="3892340" y="526449"/>
                  <a:pt x="3956711" y="656766"/>
                </a:cubicBezTo>
                <a:cubicBezTo>
                  <a:pt x="4005064" y="759314"/>
                  <a:pt x="3985257" y="866468"/>
                  <a:pt x="3941254" y="984066"/>
                </a:cubicBezTo>
                <a:cubicBezTo>
                  <a:pt x="4015121" y="1136288"/>
                  <a:pt x="4069996" y="1273214"/>
                  <a:pt x="4054163" y="1484502"/>
                </a:cubicBezTo>
                <a:cubicBezTo>
                  <a:pt x="3956090" y="1724952"/>
                  <a:pt x="3789524" y="1892914"/>
                  <a:pt x="3525244" y="1922558"/>
                </a:cubicBezTo>
                <a:cubicBezTo>
                  <a:pt x="3541812" y="2036978"/>
                  <a:pt x="3451739" y="2210643"/>
                  <a:pt x="3335900" y="2297917"/>
                </a:cubicBezTo>
                <a:cubicBezTo>
                  <a:pt x="3187403" y="2417212"/>
                  <a:pt x="2939212" y="2463481"/>
                  <a:pt x="2691245" y="2343365"/>
                </a:cubicBezTo>
                <a:cubicBezTo>
                  <a:pt x="2626280" y="2551460"/>
                  <a:pt x="2444742" y="2747013"/>
                  <a:pt x="2230562" y="2743802"/>
                </a:cubicBezTo>
                <a:cubicBezTo>
                  <a:pt x="1944278" y="2762652"/>
                  <a:pt x="1694155" y="2702061"/>
                  <a:pt x="1553203" y="2499377"/>
                </a:cubicBezTo>
                <a:cubicBezTo>
                  <a:pt x="1216982" y="2620066"/>
                  <a:pt x="759282" y="2567073"/>
                  <a:pt x="547014" y="2257879"/>
                </a:cubicBezTo>
                <a:cubicBezTo>
                  <a:pt x="346036" y="2269920"/>
                  <a:pt x="105388" y="2167715"/>
                  <a:pt x="104615" y="1989139"/>
                </a:cubicBezTo>
                <a:cubicBezTo>
                  <a:pt x="49128" y="1842126"/>
                  <a:pt x="101704" y="1695373"/>
                  <a:pt x="199145" y="1626383"/>
                </a:cubicBezTo>
                <a:cubicBezTo>
                  <a:pt x="54616" y="1571362"/>
                  <a:pt x="-17561" y="1400663"/>
                  <a:pt x="-472" y="1254207"/>
                </a:cubicBezTo>
                <a:cubicBezTo>
                  <a:pt x="46565" y="1091012"/>
                  <a:pt x="179255" y="915762"/>
                  <a:pt x="364079" y="923406"/>
                </a:cubicBezTo>
                <a:cubicBezTo>
                  <a:pt x="365827" y="921177"/>
                  <a:pt x="367168" y="917041"/>
                  <a:pt x="367566" y="914685"/>
                </a:cubicBezTo>
                <a:close/>
              </a:path>
              <a:path w="4071505" h="2749786" fill="none" extrusionOk="0">
                <a:moveTo>
                  <a:pt x="2530116" y="3238973"/>
                </a:moveTo>
                <a:cubicBezTo>
                  <a:pt x="2520928" y="3279166"/>
                  <a:pt x="2504055" y="3306528"/>
                  <a:pt x="2453733" y="3315356"/>
                </a:cubicBezTo>
                <a:cubicBezTo>
                  <a:pt x="2411307" y="3303438"/>
                  <a:pt x="2368520" y="3273985"/>
                  <a:pt x="2377350" y="3238973"/>
                </a:cubicBezTo>
                <a:cubicBezTo>
                  <a:pt x="2370241" y="3196182"/>
                  <a:pt x="2420946" y="3168695"/>
                  <a:pt x="2453733" y="3162590"/>
                </a:cubicBezTo>
                <a:cubicBezTo>
                  <a:pt x="2492590" y="3160395"/>
                  <a:pt x="2521726" y="3189560"/>
                  <a:pt x="2530116" y="3238973"/>
                </a:cubicBezTo>
                <a:close/>
              </a:path>
              <a:path w="4071505" h="2749786" fill="none" extrusionOk="0">
                <a:moveTo>
                  <a:pt x="2579919" y="3120432"/>
                </a:moveTo>
                <a:cubicBezTo>
                  <a:pt x="2583877" y="3192460"/>
                  <a:pt x="2506902" y="3280884"/>
                  <a:pt x="2427153" y="3273198"/>
                </a:cubicBezTo>
                <a:cubicBezTo>
                  <a:pt x="2332456" y="3272652"/>
                  <a:pt x="2273303" y="3202198"/>
                  <a:pt x="2274387" y="3120432"/>
                </a:cubicBezTo>
                <a:cubicBezTo>
                  <a:pt x="2273863" y="3034081"/>
                  <a:pt x="2322280" y="2961924"/>
                  <a:pt x="2427153" y="2967666"/>
                </a:cubicBezTo>
                <a:cubicBezTo>
                  <a:pt x="2517810" y="2954770"/>
                  <a:pt x="2583049" y="3030507"/>
                  <a:pt x="2579919" y="3120432"/>
                </a:cubicBezTo>
                <a:close/>
              </a:path>
              <a:path w="4071505" h="2749786" fill="none" extrusionOk="0">
                <a:moveTo>
                  <a:pt x="2596297" y="2852827"/>
                </a:moveTo>
                <a:cubicBezTo>
                  <a:pt x="2590060" y="2980797"/>
                  <a:pt x="2505101" y="3066503"/>
                  <a:pt x="2367148" y="3081976"/>
                </a:cubicBezTo>
                <a:cubicBezTo>
                  <a:pt x="2238950" y="3071529"/>
                  <a:pt x="2132813" y="2971313"/>
                  <a:pt x="2137999" y="2852827"/>
                </a:cubicBezTo>
                <a:cubicBezTo>
                  <a:pt x="2165739" y="2744484"/>
                  <a:pt x="2215591" y="2605117"/>
                  <a:pt x="2367148" y="2623678"/>
                </a:cubicBezTo>
                <a:cubicBezTo>
                  <a:pt x="2492479" y="2634440"/>
                  <a:pt x="2622565" y="2746020"/>
                  <a:pt x="2596297" y="2852827"/>
                </a:cubicBezTo>
                <a:close/>
              </a:path>
              <a:path w="4071505" h="2749786" fill="none" extrusionOk="0">
                <a:moveTo>
                  <a:pt x="442304" y="1666230"/>
                </a:moveTo>
                <a:cubicBezTo>
                  <a:pt x="353371" y="1670750"/>
                  <a:pt x="281804" y="1650947"/>
                  <a:pt x="203575" y="1615499"/>
                </a:cubicBezTo>
                <a:moveTo>
                  <a:pt x="652948" y="2221406"/>
                </a:moveTo>
                <a:cubicBezTo>
                  <a:pt x="622285" y="2228786"/>
                  <a:pt x="590478" y="2236874"/>
                  <a:pt x="548522" y="2245658"/>
                </a:cubicBezTo>
                <a:moveTo>
                  <a:pt x="1553015" y="2488174"/>
                </a:moveTo>
                <a:cubicBezTo>
                  <a:pt x="1529826" y="2452566"/>
                  <a:pt x="1505772" y="2421793"/>
                  <a:pt x="1490057" y="2377419"/>
                </a:cubicBezTo>
                <a:moveTo>
                  <a:pt x="2716881" y="2211986"/>
                </a:moveTo>
                <a:cubicBezTo>
                  <a:pt x="2712402" y="2242270"/>
                  <a:pt x="2715326" y="2290956"/>
                  <a:pt x="2691717" y="2333498"/>
                </a:cubicBezTo>
                <a:moveTo>
                  <a:pt x="3216583" y="1461078"/>
                </a:moveTo>
                <a:cubicBezTo>
                  <a:pt x="3420529" y="1534455"/>
                  <a:pt x="3539807" y="1715389"/>
                  <a:pt x="3522982" y="1915302"/>
                </a:cubicBezTo>
                <a:moveTo>
                  <a:pt x="3939369" y="977319"/>
                </a:moveTo>
                <a:cubicBezTo>
                  <a:pt x="3898521" y="1062107"/>
                  <a:pt x="3865389" y="1093355"/>
                  <a:pt x="3802898" y="1147653"/>
                </a:cubicBezTo>
                <a:moveTo>
                  <a:pt x="3611952" y="345378"/>
                </a:moveTo>
                <a:cubicBezTo>
                  <a:pt x="3621164" y="377099"/>
                  <a:pt x="3619958" y="392368"/>
                  <a:pt x="3619115" y="425834"/>
                </a:cubicBezTo>
                <a:moveTo>
                  <a:pt x="2740537" y="251554"/>
                </a:moveTo>
                <a:cubicBezTo>
                  <a:pt x="2750459" y="213219"/>
                  <a:pt x="2783729" y="186899"/>
                  <a:pt x="2810469" y="148946"/>
                </a:cubicBezTo>
                <a:moveTo>
                  <a:pt x="2086740" y="300439"/>
                </a:moveTo>
                <a:cubicBezTo>
                  <a:pt x="2093487" y="275596"/>
                  <a:pt x="2107373" y="240229"/>
                  <a:pt x="2120575" y="211962"/>
                </a:cubicBezTo>
                <a:moveTo>
                  <a:pt x="1319469" y="330483"/>
                </a:moveTo>
                <a:cubicBezTo>
                  <a:pt x="1362260" y="354232"/>
                  <a:pt x="1401699" y="383372"/>
                  <a:pt x="1441991" y="416287"/>
                </a:cubicBezTo>
                <a:moveTo>
                  <a:pt x="388960" y="1005008"/>
                </a:moveTo>
                <a:cubicBezTo>
                  <a:pt x="377605" y="977810"/>
                  <a:pt x="372995" y="952722"/>
                  <a:pt x="367566" y="914685"/>
                </a:cubicBezTo>
              </a:path>
              <a:path w="4071505" h="2749786" stroke="0" extrusionOk="0">
                <a:moveTo>
                  <a:pt x="367566" y="914685"/>
                </a:moveTo>
                <a:cubicBezTo>
                  <a:pt x="369407" y="754049"/>
                  <a:pt x="429370" y="574972"/>
                  <a:pt x="529955" y="439647"/>
                </a:cubicBezTo>
                <a:cubicBezTo>
                  <a:pt x="657932" y="263801"/>
                  <a:pt x="1053693" y="184805"/>
                  <a:pt x="1319940" y="331120"/>
                </a:cubicBezTo>
                <a:cubicBezTo>
                  <a:pt x="1462937" y="45988"/>
                  <a:pt x="1948975" y="-8777"/>
                  <a:pt x="2116428" y="218455"/>
                </a:cubicBezTo>
                <a:cubicBezTo>
                  <a:pt x="2211928" y="125924"/>
                  <a:pt x="2270702" y="-3214"/>
                  <a:pt x="2426786" y="12730"/>
                </a:cubicBezTo>
                <a:cubicBezTo>
                  <a:pt x="2564029" y="-14119"/>
                  <a:pt x="2719670" y="29914"/>
                  <a:pt x="2811694" y="157921"/>
                </a:cubicBezTo>
                <a:cubicBezTo>
                  <a:pt x="2956871" y="37399"/>
                  <a:pt x="3104337" y="-21771"/>
                  <a:pt x="3342309" y="43920"/>
                </a:cubicBezTo>
                <a:cubicBezTo>
                  <a:pt x="3481283" y="107099"/>
                  <a:pt x="3574873" y="224973"/>
                  <a:pt x="3611387" y="354926"/>
                </a:cubicBezTo>
                <a:cubicBezTo>
                  <a:pt x="3771926" y="383950"/>
                  <a:pt x="3875656" y="500923"/>
                  <a:pt x="3956711" y="656766"/>
                </a:cubicBezTo>
                <a:cubicBezTo>
                  <a:pt x="3998142" y="734147"/>
                  <a:pt x="4010065" y="883718"/>
                  <a:pt x="3941254" y="984066"/>
                </a:cubicBezTo>
                <a:cubicBezTo>
                  <a:pt x="4075337" y="1107895"/>
                  <a:pt x="4117145" y="1355286"/>
                  <a:pt x="4054163" y="1484502"/>
                </a:cubicBezTo>
                <a:cubicBezTo>
                  <a:pt x="3944042" y="1692111"/>
                  <a:pt x="3719368" y="1867609"/>
                  <a:pt x="3525244" y="1922558"/>
                </a:cubicBezTo>
                <a:cubicBezTo>
                  <a:pt x="3535760" y="2081726"/>
                  <a:pt x="3464301" y="2191069"/>
                  <a:pt x="3335900" y="2297917"/>
                </a:cubicBezTo>
                <a:cubicBezTo>
                  <a:pt x="3135958" y="2420976"/>
                  <a:pt x="2882918" y="2470102"/>
                  <a:pt x="2691245" y="2343365"/>
                </a:cubicBezTo>
                <a:cubicBezTo>
                  <a:pt x="2600840" y="2596459"/>
                  <a:pt x="2437876" y="2695245"/>
                  <a:pt x="2230562" y="2743802"/>
                </a:cubicBezTo>
                <a:cubicBezTo>
                  <a:pt x="1977341" y="2868076"/>
                  <a:pt x="1681024" y="2723785"/>
                  <a:pt x="1553203" y="2499377"/>
                </a:cubicBezTo>
                <a:cubicBezTo>
                  <a:pt x="1150105" y="2671151"/>
                  <a:pt x="797479" y="2522776"/>
                  <a:pt x="547014" y="2257879"/>
                </a:cubicBezTo>
                <a:cubicBezTo>
                  <a:pt x="354777" y="2232542"/>
                  <a:pt x="191703" y="2182181"/>
                  <a:pt x="104615" y="1989139"/>
                </a:cubicBezTo>
                <a:cubicBezTo>
                  <a:pt x="78044" y="1830407"/>
                  <a:pt x="113198" y="1728263"/>
                  <a:pt x="199145" y="1626383"/>
                </a:cubicBezTo>
                <a:cubicBezTo>
                  <a:pt x="76769" y="1589732"/>
                  <a:pt x="10074" y="1410922"/>
                  <a:pt x="-472" y="1254207"/>
                </a:cubicBezTo>
                <a:cubicBezTo>
                  <a:pt x="-28022" y="1091190"/>
                  <a:pt x="196322" y="926370"/>
                  <a:pt x="364079" y="923406"/>
                </a:cubicBezTo>
                <a:cubicBezTo>
                  <a:pt x="365895" y="920799"/>
                  <a:pt x="366666" y="918127"/>
                  <a:pt x="367566" y="914685"/>
                </a:cubicBezTo>
                <a:close/>
              </a:path>
              <a:path w="4071505" h="2749786" stroke="0" extrusionOk="0">
                <a:moveTo>
                  <a:pt x="2530116" y="3238973"/>
                </a:moveTo>
                <a:cubicBezTo>
                  <a:pt x="2532212" y="3271508"/>
                  <a:pt x="2488786" y="3317193"/>
                  <a:pt x="2453733" y="3315356"/>
                </a:cubicBezTo>
                <a:cubicBezTo>
                  <a:pt x="2412562" y="3306884"/>
                  <a:pt x="2374694" y="3280345"/>
                  <a:pt x="2377350" y="3238973"/>
                </a:cubicBezTo>
                <a:cubicBezTo>
                  <a:pt x="2381648" y="3196078"/>
                  <a:pt x="2400591" y="3164594"/>
                  <a:pt x="2453733" y="3162590"/>
                </a:cubicBezTo>
                <a:cubicBezTo>
                  <a:pt x="2494495" y="3156142"/>
                  <a:pt x="2524469" y="3197196"/>
                  <a:pt x="2530116" y="3238973"/>
                </a:cubicBezTo>
                <a:close/>
              </a:path>
              <a:path w="4071505" h="2749786" stroke="0" extrusionOk="0">
                <a:moveTo>
                  <a:pt x="2579919" y="3120432"/>
                </a:moveTo>
                <a:cubicBezTo>
                  <a:pt x="2598905" y="3195335"/>
                  <a:pt x="2500934" y="3277565"/>
                  <a:pt x="2427153" y="3273198"/>
                </a:cubicBezTo>
                <a:cubicBezTo>
                  <a:pt x="2321123" y="3270400"/>
                  <a:pt x="2259182" y="3205827"/>
                  <a:pt x="2274387" y="3120432"/>
                </a:cubicBezTo>
                <a:cubicBezTo>
                  <a:pt x="2264023" y="3014248"/>
                  <a:pt x="2345076" y="2968100"/>
                  <a:pt x="2427153" y="2967666"/>
                </a:cubicBezTo>
                <a:cubicBezTo>
                  <a:pt x="2517680" y="2966619"/>
                  <a:pt x="2570621" y="3036675"/>
                  <a:pt x="2579919" y="3120432"/>
                </a:cubicBezTo>
                <a:close/>
              </a:path>
              <a:path w="4071505" h="2749786" stroke="0" extrusionOk="0">
                <a:moveTo>
                  <a:pt x="2596297" y="2852827"/>
                </a:moveTo>
                <a:cubicBezTo>
                  <a:pt x="2608146" y="2982682"/>
                  <a:pt x="2513940" y="3090883"/>
                  <a:pt x="2367148" y="3081976"/>
                </a:cubicBezTo>
                <a:cubicBezTo>
                  <a:pt x="2254281" y="3075994"/>
                  <a:pt x="2125020" y="2988929"/>
                  <a:pt x="2137999" y="2852827"/>
                </a:cubicBezTo>
                <a:cubicBezTo>
                  <a:pt x="2124889" y="2754109"/>
                  <a:pt x="2233575" y="2633172"/>
                  <a:pt x="2367148" y="2623678"/>
                </a:cubicBezTo>
                <a:cubicBezTo>
                  <a:pt x="2522195" y="2644791"/>
                  <a:pt x="2604618" y="2727341"/>
                  <a:pt x="2596297" y="2852827"/>
                </a:cubicBezTo>
                <a:close/>
              </a:path>
              <a:path w="4071505" h="2749786" fill="none" stroke="0" extrusionOk="0">
                <a:moveTo>
                  <a:pt x="442304" y="1666230"/>
                </a:moveTo>
                <a:cubicBezTo>
                  <a:pt x="358534" y="1667804"/>
                  <a:pt x="281921" y="1644243"/>
                  <a:pt x="203575" y="1615499"/>
                </a:cubicBezTo>
                <a:moveTo>
                  <a:pt x="652948" y="2221406"/>
                </a:moveTo>
                <a:cubicBezTo>
                  <a:pt x="616174" y="2224445"/>
                  <a:pt x="585528" y="2243501"/>
                  <a:pt x="548522" y="2245658"/>
                </a:cubicBezTo>
                <a:moveTo>
                  <a:pt x="1553015" y="2488174"/>
                </a:moveTo>
                <a:cubicBezTo>
                  <a:pt x="1523188" y="2445392"/>
                  <a:pt x="1504338" y="2417155"/>
                  <a:pt x="1490057" y="2377419"/>
                </a:cubicBezTo>
                <a:moveTo>
                  <a:pt x="2716881" y="2211986"/>
                </a:moveTo>
                <a:cubicBezTo>
                  <a:pt x="2711064" y="2249926"/>
                  <a:pt x="2695166" y="2300827"/>
                  <a:pt x="2691717" y="2333498"/>
                </a:cubicBezTo>
                <a:moveTo>
                  <a:pt x="3216583" y="1461078"/>
                </a:moveTo>
                <a:cubicBezTo>
                  <a:pt x="3407543" y="1551088"/>
                  <a:pt x="3566577" y="1686812"/>
                  <a:pt x="3522982" y="1915302"/>
                </a:cubicBezTo>
                <a:moveTo>
                  <a:pt x="3939369" y="977319"/>
                </a:moveTo>
                <a:cubicBezTo>
                  <a:pt x="3905526" y="1037884"/>
                  <a:pt x="3845926" y="1103283"/>
                  <a:pt x="3802898" y="1147653"/>
                </a:cubicBezTo>
                <a:moveTo>
                  <a:pt x="3611952" y="345378"/>
                </a:moveTo>
                <a:cubicBezTo>
                  <a:pt x="3621558" y="368952"/>
                  <a:pt x="3617991" y="399934"/>
                  <a:pt x="3619115" y="425834"/>
                </a:cubicBezTo>
                <a:moveTo>
                  <a:pt x="2740537" y="251554"/>
                </a:moveTo>
                <a:cubicBezTo>
                  <a:pt x="2760231" y="213114"/>
                  <a:pt x="2780664" y="189760"/>
                  <a:pt x="2810469" y="148946"/>
                </a:cubicBezTo>
                <a:moveTo>
                  <a:pt x="2086740" y="300439"/>
                </a:moveTo>
                <a:cubicBezTo>
                  <a:pt x="2095591" y="269355"/>
                  <a:pt x="2106153" y="240229"/>
                  <a:pt x="2120575" y="211962"/>
                </a:cubicBezTo>
                <a:moveTo>
                  <a:pt x="1319469" y="330483"/>
                </a:moveTo>
                <a:cubicBezTo>
                  <a:pt x="1364977" y="358663"/>
                  <a:pt x="1408114" y="383151"/>
                  <a:pt x="1441991" y="416287"/>
                </a:cubicBezTo>
                <a:moveTo>
                  <a:pt x="388960" y="1005008"/>
                </a:moveTo>
                <a:cubicBezTo>
                  <a:pt x="377559" y="972773"/>
                  <a:pt x="365351" y="946342"/>
                  <a:pt x="367566" y="914685"/>
                </a:cubicBezTo>
              </a:path>
            </a:pathLst>
          </a:custGeom>
          <a:ln w="38100">
            <a:solidFill>
              <a:srgbClr val="FFFF00"/>
            </a:solidFill>
            <a:extLst>
              <a:ext uri="{C807C97D-BFC1-408E-A445-0C87EB9F89A2}">
                <ask:lineSketchStyleProps xmlns:ask="http://schemas.microsoft.com/office/drawing/2018/sketchyshapes" sd="3999604120">
                  <a:prstGeom prst="cloudCallout">
                    <a:avLst>
                      <a:gd name="adj1" fmla="val 10266"/>
                      <a:gd name="adj2" fmla="val 6779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nn-NO" sz="4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 tranh có những ai? </a:t>
            </a:r>
            <a:endParaRPr kumimoji="0" lang="en-US" sz="4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A36AC737-D0E7-07FA-E2B0-FAB60D71AC91}"/>
              </a:ext>
            </a:extLst>
          </p:cNvPr>
          <p:cNvSpPr/>
          <p:nvPr/>
        </p:nvSpPr>
        <p:spPr>
          <a:xfrm>
            <a:off x="5297959" y="436417"/>
            <a:ext cx="5881254" cy="1891147"/>
          </a:xfrm>
          <a:custGeom>
            <a:avLst/>
            <a:gdLst>
              <a:gd name="connsiteX0" fmla="*/ 0 w 5881254"/>
              <a:gd name="connsiteY0" fmla="*/ 315197 h 1891147"/>
              <a:gd name="connsiteX1" fmla="*/ 315197 w 5881254"/>
              <a:gd name="connsiteY1" fmla="*/ 0 h 1891147"/>
              <a:gd name="connsiteX2" fmla="*/ 846117 w 5881254"/>
              <a:gd name="connsiteY2" fmla="*/ 0 h 1891147"/>
              <a:gd name="connsiteX3" fmla="*/ 1534563 w 5881254"/>
              <a:gd name="connsiteY3" fmla="*/ 0 h 1891147"/>
              <a:gd name="connsiteX4" fmla="*/ 2012975 w 5881254"/>
              <a:gd name="connsiteY4" fmla="*/ 0 h 1891147"/>
              <a:gd name="connsiteX5" fmla="*/ 2596404 w 5881254"/>
              <a:gd name="connsiteY5" fmla="*/ 0 h 1891147"/>
              <a:gd name="connsiteX6" fmla="*/ 3074816 w 5881254"/>
              <a:gd name="connsiteY6" fmla="*/ 0 h 1891147"/>
              <a:gd name="connsiteX7" fmla="*/ 3710753 w 5881254"/>
              <a:gd name="connsiteY7" fmla="*/ 0 h 1891147"/>
              <a:gd name="connsiteX8" fmla="*/ 4189165 w 5881254"/>
              <a:gd name="connsiteY8" fmla="*/ 0 h 1891147"/>
              <a:gd name="connsiteX9" fmla="*/ 4825102 w 5881254"/>
              <a:gd name="connsiteY9" fmla="*/ 0 h 1891147"/>
              <a:gd name="connsiteX10" fmla="*/ 5566057 w 5881254"/>
              <a:gd name="connsiteY10" fmla="*/ 0 h 1891147"/>
              <a:gd name="connsiteX11" fmla="*/ 5881254 w 5881254"/>
              <a:gd name="connsiteY11" fmla="*/ 315197 h 1891147"/>
              <a:gd name="connsiteX12" fmla="*/ 5881254 w 5881254"/>
              <a:gd name="connsiteY12" fmla="*/ 748056 h 1891147"/>
              <a:gd name="connsiteX13" fmla="*/ 5881254 w 5881254"/>
              <a:gd name="connsiteY13" fmla="*/ 1180914 h 1891147"/>
              <a:gd name="connsiteX14" fmla="*/ 5881254 w 5881254"/>
              <a:gd name="connsiteY14" fmla="*/ 1575950 h 1891147"/>
              <a:gd name="connsiteX15" fmla="*/ 5566057 w 5881254"/>
              <a:gd name="connsiteY15" fmla="*/ 1891147 h 1891147"/>
              <a:gd name="connsiteX16" fmla="*/ 5140154 w 5881254"/>
              <a:gd name="connsiteY16" fmla="*/ 1891147 h 1891147"/>
              <a:gd name="connsiteX17" fmla="*/ 4661742 w 5881254"/>
              <a:gd name="connsiteY17" fmla="*/ 1891147 h 1891147"/>
              <a:gd name="connsiteX18" fmla="*/ 4235839 w 5881254"/>
              <a:gd name="connsiteY18" fmla="*/ 1891147 h 1891147"/>
              <a:gd name="connsiteX19" fmla="*/ 3704919 w 5881254"/>
              <a:gd name="connsiteY19" fmla="*/ 1891147 h 1891147"/>
              <a:gd name="connsiteX20" fmla="*/ 3121490 w 5881254"/>
              <a:gd name="connsiteY20" fmla="*/ 1891147 h 1891147"/>
              <a:gd name="connsiteX21" fmla="*/ 2643078 w 5881254"/>
              <a:gd name="connsiteY21" fmla="*/ 1891147 h 1891147"/>
              <a:gd name="connsiteX22" fmla="*/ 2059649 w 5881254"/>
              <a:gd name="connsiteY22" fmla="*/ 1891147 h 1891147"/>
              <a:gd name="connsiteX23" fmla="*/ 1633746 w 5881254"/>
              <a:gd name="connsiteY23" fmla="*/ 1891147 h 1891147"/>
              <a:gd name="connsiteX24" fmla="*/ 1207843 w 5881254"/>
              <a:gd name="connsiteY24" fmla="*/ 1891147 h 1891147"/>
              <a:gd name="connsiteX25" fmla="*/ 315197 w 5881254"/>
              <a:gd name="connsiteY25" fmla="*/ 1891147 h 1891147"/>
              <a:gd name="connsiteX26" fmla="*/ 0 w 5881254"/>
              <a:gd name="connsiteY26" fmla="*/ 1575950 h 1891147"/>
              <a:gd name="connsiteX27" fmla="*/ 0 w 5881254"/>
              <a:gd name="connsiteY27" fmla="*/ 1143091 h 1891147"/>
              <a:gd name="connsiteX28" fmla="*/ 0 w 5881254"/>
              <a:gd name="connsiteY28" fmla="*/ 710233 h 1891147"/>
              <a:gd name="connsiteX29" fmla="*/ 0 w 5881254"/>
              <a:gd name="connsiteY29" fmla="*/ 315197 h 189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1254" h="1891147" fill="none" extrusionOk="0">
                <a:moveTo>
                  <a:pt x="0" y="315197"/>
                </a:moveTo>
                <a:cubicBezTo>
                  <a:pt x="44920" y="160140"/>
                  <a:pt x="128418" y="13581"/>
                  <a:pt x="315197" y="0"/>
                </a:cubicBezTo>
                <a:cubicBezTo>
                  <a:pt x="434327" y="-26610"/>
                  <a:pt x="634156" y="26756"/>
                  <a:pt x="846117" y="0"/>
                </a:cubicBezTo>
                <a:cubicBezTo>
                  <a:pt x="1058078" y="-26756"/>
                  <a:pt x="1304743" y="52302"/>
                  <a:pt x="1534563" y="0"/>
                </a:cubicBezTo>
                <a:cubicBezTo>
                  <a:pt x="1764383" y="-52302"/>
                  <a:pt x="1899672" y="38403"/>
                  <a:pt x="2012975" y="0"/>
                </a:cubicBezTo>
                <a:cubicBezTo>
                  <a:pt x="2126278" y="-38403"/>
                  <a:pt x="2379756" y="18442"/>
                  <a:pt x="2596404" y="0"/>
                </a:cubicBezTo>
                <a:cubicBezTo>
                  <a:pt x="2813052" y="-18442"/>
                  <a:pt x="2892398" y="16750"/>
                  <a:pt x="3074816" y="0"/>
                </a:cubicBezTo>
                <a:cubicBezTo>
                  <a:pt x="3257234" y="-16750"/>
                  <a:pt x="3447469" y="16883"/>
                  <a:pt x="3710753" y="0"/>
                </a:cubicBezTo>
                <a:cubicBezTo>
                  <a:pt x="3974037" y="-16883"/>
                  <a:pt x="4013866" y="42908"/>
                  <a:pt x="4189165" y="0"/>
                </a:cubicBezTo>
                <a:cubicBezTo>
                  <a:pt x="4364464" y="-42908"/>
                  <a:pt x="4626000" y="61929"/>
                  <a:pt x="4825102" y="0"/>
                </a:cubicBezTo>
                <a:cubicBezTo>
                  <a:pt x="5024204" y="-61929"/>
                  <a:pt x="5314936" y="73647"/>
                  <a:pt x="5566057" y="0"/>
                </a:cubicBezTo>
                <a:cubicBezTo>
                  <a:pt x="5779238" y="-28941"/>
                  <a:pt x="5882199" y="187347"/>
                  <a:pt x="5881254" y="315197"/>
                </a:cubicBezTo>
                <a:cubicBezTo>
                  <a:pt x="5901534" y="438070"/>
                  <a:pt x="5856738" y="593320"/>
                  <a:pt x="5881254" y="748056"/>
                </a:cubicBezTo>
                <a:cubicBezTo>
                  <a:pt x="5905770" y="902792"/>
                  <a:pt x="5870835" y="1000415"/>
                  <a:pt x="5881254" y="1180914"/>
                </a:cubicBezTo>
                <a:cubicBezTo>
                  <a:pt x="5891673" y="1361413"/>
                  <a:pt x="5853031" y="1378595"/>
                  <a:pt x="5881254" y="1575950"/>
                </a:cubicBezTo>
                <a:cubicBezTo>
                  <a:pt x="5881977" y="1737780"/>
                  <a:pt x="5784162" y="1907077"/>
                  <a:pt x="5566057" y="1891147"/>
                </a:cubicBezTo>
                <a:cubicBezTo>
                  <a:pt x="5354530" y="1917929"/>
                  <a:pt x="5247148" y="1871161"/>
                  <a:pt x="5140154" y="1891147"/>
                </a:cubicBezTo>
                <a:cubicBezTo>
                  <a:pt x="5033160" y="1911133"/>
                  <a:pt x="4843255" y="1881672"/>
                  <a:pt x="4661742" y="1891147"/>
                </a:cubicBezTo>
                <a:cubicBezTo>
                  <a:pt x="4480229" y="1900622"/>
                  <a:pt x="4347203" y="1866608"/>
                  <a:pt x="4235839" y="1891147"/>
                </a:cubicBezTo>
                <a:cubicBezTo>
                  <a:pt x="4124475" y="1915686"/>
                  <a:pt x="3832589" y="1844948"/>
                  <a:pt x="3704919" y="1891147"/>
                </a:cubicBezTo>
                <a:cubicBezTo>
                  <a:pt x="3577249" y="1937346"/>
                  <a:pt x="3267399" y="1874464"/>
                  <a:pt x="3121490" y="1891147"/>
                </a:cubicBezTo>
                <a:cubicBezTo>
                  <a:pt x="2975581" y="1907830"/>
                  <a:pt x="2774341" y="1875605"/>
                  <a:pt x="2643078" y="1891147"/>
                </a:cubicBezTo>
                <a:cubicBezTo>
                  <a:pt x="2511815" y="1906689"/>
                  <a:pt x="2338791" y="1851508"/>
                  <a:pt x="2059649" y="1891147"/>
                </a:cubicBezTo>
                <a:cubicBezTo>
                  <a:pt x="1780507" y="1930786"/>
                  <a:pt x="1833523" y="1848872"/>
                  <a:pt x="1633746" y="1891147"/>
                </a:cubicBezTo>
                <a:cubicBezTo>
                  <a:pt x="1433969" y="1933422"/>
                  <a:pt x="1400618" y="1865928"/>
                  <a:pt x="1207843" y="1891147"/>
                </a:cubicBezTo>
                <a:cubicBezTo>
                  <a:pt x="1015068" y="1916366"/>
                  <a:pt x="569468" y="1849281"/>
                  <a:pt x="315197" y="1891147"/>
                </a:cubicBezTo>
                <a:cubicBezTo>
                  <a:pt x="170939" y="1873301"/>
                  <a:pt x="-3438" y="1756136"/>
                  <a:pt x="0" y="1575950"/>
                </a:cubicBezTo>
                <a:cubicBezTo>
                  <a:pt x="-43986" y="1439662"/>
                  <a:pt x="18506" y="1277134"/>
                  <a:pt x="0" y="1143091"/>
                </a:cubicBezTo>
                <a:cubicBezTo>
                  <a:pt x="-18506" y="1009048"/>
                  <a:pt x="21929" y="876206"/>
                  <a:pt x="0" y="710233"/>
                </a:cubicBezTo>
                <a:cubicBezTo>
                  <a:pt x="-21929" y="544260"/>
                  <a:pt x="42427" y="418935"/>
                  <a:pt x="0" y="315197"/>
                </a:cubicBezTo>
                <a:close/>
              </a:path>
              <a:path w="5881254" h="1891147" stroke="0" extrusionOk="0">
                <a:moveTo>
                  <a:pt x="0" y="315197"/>
                </a:moveTo>
                <a:cubicBezTo>
                  <a:pt x="-3709" y="147075"/>
                  <a:pt x="146013" y="-48430"/>
                  <a:pt x="315197" y="0"/>
                </a:cubicBezTo>
                <a:cubicBezTo>
                  <a:pt x="522523" y="-16891"/>
                  <a:pt x="538357" y="45108"/>
                  <a:pt x="741100" y="0"/>
                </a:cubicBezTo>
                <a:cubicBezTo>
                  <a:pt x="943843" y="-45108"/>
                  <a:pt x="1104106" y="7754"/>
                  <a:pt x="1324529" y="0"/>
                </a:cubicBezTo>
                <a:cubicBezTo>
                  <a:pt x="1544952" y="-7754"/>
                  <a:pt x="1646964" y="1465"/>
                  <a:pt x="1750432" y="0"/>
                </a:cubicBezTo>
                <a:cubicBezTo>
                  <a:pt x="1853900" y="-1465"/>
                  <a:pt x="2281366" y="76182"/>
                  <a:pt x="2438878" y="0"/>
                </a:cubicBezTo>
                <a:cubicBezTo>
                  <a:pt x="2596390" y="-76182"/>
                  <a:pt x="2696916" y="15702"/>
                  <a:pt x="2917290" y="0"/>
                </a:cubicBezTo>
                <a:cubicBezTo>
                  <a:pt x="3137664" y="-15702"/>
                  <a:pt x="3408943" y="73403"/>
                  <a:pt x="3605736" y="0"/>
                </a:cubicBezTo>
                <a:cubicBezTo>
                  <a:pt x="3802529" y="-73403"/>
                  <a:pt x="4088342" y="4333"/>
                  <a:pt x="4241673" y="0"/>
                </a:cubicBezTo>
                <a:cubicBezTo>
                  <a:pt x="4395004" y="-4333"/>
                  <a:pt x="4659293" y="44200"/>
                  <a:pt x="4772594" y="0"/>
                </a:cubicBezTo>
                <a:cubicBezTo>
                  <a:pt x="4885895" y="-44200"/>
                  <a:pt x="5226782" y="38395"/>
                  <a:pt x="5566057" y="0"/>
                </a:cubicBezTo>
                <a:cubicBezTo>
                  <a:pt x="5753239" y="44014"/>
                  <a:pt x="5895242" y="111256"/>
                  <a:pt x="5881254" y="315197"/>
                </a:cubicBezTo>
                <a:cubicBezTo>
                  <a:pt x="5904180" y="477271"/>
                  <a:pt x="5869407" y="636161"/>
                  <a:pt x="5881254" y="760663"/>
                </a:cubicBezTo>
                <a:cubicBezTo>
                  <a:pt x="5893101" y="885165"/>
                  <a:pt x="5853588" y="1041171"/>
                  <a:pt x="5881254" y="1180914"/>
                </a:cubicBezTo>
                <a:cubicBezTo>
                  <a:pt x="5908920" y="1320657"/>
                  <a:pt x="5853123" y="1408852"/>
                  <a:pt x="5881254" y="1575950"/>
                </a:cubicBezTo>
                <a:cubicBezTo>
                  <a:pt x="5878935" y="1766102"/>
                  <a:pt x="5746069" y="1849174"/>
                  <a:pt x="5566057" y="1891147"/>
                </a:cubicBezTo>
                <a:cubicBezTo>
                  <a:pt x="5424309" y="1898370"/>
                  <a:pt x="5298038" y="1870030"/>
                  <a:pt x="5035137" y="1891147"/>
                </a:cubicBezTo>
                <a:cubicBezTo>
                  <a:pt x="4772236" y="1912264"/>
                  <a:pt x="4737204" y="1855423"/>
                  <a:pt x="4609234" y="1891147"/>
                </a:cubicBezTo>
                <a:cubicBezTo>
                  <a:pt x="4481264" y="1926871"/>
                  <a:pt x="4321787" y="1842788"/>
                  <a:pt x="4130822" y="1891147"/>
                </a:cubicBezTo>
                <a:cubicBezTo>
                  <a:pt x="3939857" y="1939506"/>
                  <a:pt x="3725384" y="1890082"/>
                  <a:pt x="3494884" y="1891147"/>
                </a:cubicBezTo>
                <a:cubicBezTo>
                  <a:pt x="3264384" y="1892212"/>
                  <a:pt x="3275943" y="1848542"/>
                  <a:pt x="3068981" y="1891147"/>
                </a:cubicBezTo>
                <a:cubicBezTo>
                  <a:pt x="2862019" y="1933752"/>
                  <a:pt x="2701663" y="1817780"/>
                  <a:pt x="2380535" y="1891147"/>
                </a:cubicBezTo>
                <a:cubicBezTo>
                  <a:pt x="2059407" y="1964514"/>
                  <a:pt x="1896495" y="1830128"/>
                  <a:pt x="1692089" y="1891147"/>
                </a:cubicBezTo>
                <a:cubicBezTo>
                  <a:pt x="1487683" y="1952166"/>
                  <a:pt x="1340469" y="1855037"/>
                  <a:pt x="1213677" y="1891147"/>
                </a:cubicBezTo>
                <a:cubicBezTo>
                  <a:pt x="1086885" y="1927257"/>
                  <a:pt x="530519" y="1839354"/>
                  <a:pt x="315197" y="1891147"/>
                </a:cubicBezTo>
                <a:cubicBezTo>
                  <a:pt x="167047" y="1895621"/>
                  <a:pt x="36044" y="1713616"/>
                  <a:pt x="0" y="1575950"/>
                </a:cubicBezTo>
                <a:cubicBezTo>
                  <a:pt x="-50515" y="1368312"/>
                  <a:pt x="36056" y="1284555"/>
                  <a:pt x="0" y="1130484"/>
                </a:cubicBezTo>
                <a:cubicBezTo>
                  <a:pt x="-36056" y="976413"/>
                  <a:pt x="2859" y="852315"/>
                  <a:pt x="0" y="710233"/>
                </a:cubicBezTo>
                <a:cubicBezTo>
                  <a:pt x="-2859" y="568151"/>
                  <a:pt x="42141" y="489508"/>
                  <a:pt x="0" y="315197"/>
                </a:cubicBezTo>
                <a:close/>
              </a:path>
            </a:pathLst>
          </a:custGeom>
          <a:ln w="38100">
            <a:solidFill>
              <a:srgbClr val="FFFF00"/>
            </a:solidFill>
            <a:extLst>
              <a:ext uri="{C807C97D-BFC1-408E-A445-0C87EB9F89A2}">
                <ask:lineSketchStyleProps xmlns:ask="http://schemas.microsoft.com/office/drawing/2018/sketchyshapes" sd="30704723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Bố, mẹ, Hà, chú Tư và c</a:t>
            </a:r>
            <a:r>
              <a:rPr lang="en-US"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ô</a:t>
            </a:r>
            <a:r>
              <a:rPr lang="vi-VN"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Lan</a:t>
            </a:r>
            <a:r>
              <a:rPr lang="en-US"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0" i="0" u="none" strike="noStrike" kern="1200" cap="none" spc="0" normalizeH="0" baseline="0" noProof="0" dirty="0">
              <a:ln>
                <a:noFill/>
              </a:ln>
              <a:solidFill>
                <a:srgbClr val="CC33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CAE884E9-5940-9EBB-0C2D-613E5AEC93F7}"/>
              </a:ext>
            </a:extLst>
          </p:cNvPr>
          <p:cNvPicPr>
            <a:picLocks noChangeAspect="1"/>
          </p:cNvPicPr>
          <p:nvPr/>
        </p:nvPicPr>
        <p:blipFill>
          <a:blip r:embed="rId6"/>
          <a:stretch>
            <a:fillRect/>
          </a:stretch>
        </p:blipFill>
        <p:spPr>
          <a:xfrm>
            <a:off x="3733800" y="2819400"/>
            <a:ext cx="5638800" cy="3573014"/>
          </a:xfrm>
          <a:prstGeom prst="rect">
            <a:avLst/>
          </a:prstGeom>
        </p:spPr>
      </p:pic>
    </p:spTree>
    <p:extLst>
      <p:ext uri="{BB962C8B-B14F-4D97-AF65-F5344CB8AC3E}">
        <p14:creationId xmlns:p14="http://schemas.microsoft.com/office/powerpoint/2010/main" val="151557287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B3E8A0EA-B02B-6F9A-1BDA-6AA5993C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4179331" cy="3477601"/>
          </a:xfrm>
          <a:prstGeom prst="rect">
            <a:avLst/>
          </a:prstGeom>
        </p:spPr>
      </p:pic>
      <p:grpSp>
        <p:nvGrpSpPr>
          <p:cNvPr id="8" name="Group 7">
            <a:extLst>
              <a:ext uri="{FF2B5EF4-FFF2-40B4-BE49-F238E27FC236}">
                <a16:creationId xmlns:a16="http://schemas.microsoft.com/office/drawing/2014/main" id="{14646889-D719-D940-029E-09C1E130FC00}"/>
              </a:ext>
            </a:extLst>
          </p:cNvPr>
          <p:cNvGrpSpPr/>
          <p:nvPr/>
        </p:nvGrpSpPr>
        <p:grpSpPr>
          <a:xfrm>
            <a:off x="9372600" y="2819400"/>
            <a:ext cx="2628247" cy="3793346"/>
            <a:chOff x="6924463" y="3064654"/>
            <a:chExt cx="2628247" cy="3793346"/>
          </a:xfrm>
        </p:grpSpPr>
        <p:sp>
          <p:nvSpPr>
            <p:cNvPr id="7" name="TextBox 6">
              <a:extLst>
                <a:ext uri="{FF2B5EF4-FFF2-40B4-BE49-F238E27FC236}">
                  <a16:creationId xmlns:a16="http://schemas.microsoft.com/office/drawing/2014/main" id="{E50A2BAD-2FE2-A8AE-886C-73987C834FC0}"/>
                </a:ext>
              </a:extLst>
            </p:cNvPr>
            <p:cNvSpPr txBox="1"/>
            <p:nvPr/>
          </p:nvSpPr>
          <p:spPr>
            <a:xfrm>
              <a:off x="7839075" y="3701534"/>
              <a:ext cx="1066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Yến</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3732F6-CC7A-29F5-106B-64A950472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463" y="3064654"/>
              <a:ext cx="2628247" cy="3793346"/>
            </a:xfrm>
            <a:prstGeom prst="rect">
              <a:avLst/>
            </a:prstGeom>
          </p:spPr>
        </p:pic>
      </p:grpSp>
      <p:sp>
        <p:nvSpPr>
          <p:cNvPr id="4" name="Thought Bubble: Cloud 3">
            <a:extLst>
              <a:ext uri="{FF2B5EF4-FFF2-40B4-BE49-F238E27FC236}">
                <a16:creationId xmlns:a16="http://schemas.microsoft.com/office/drawing/2014/main" id="{2AF05998-0894-6D8F-D8BB-02C03F5DA339}"/>
              </a:ext>
            </a:extLst>
          </p:cNvPr>
          <p:cNvSpPr/>
          <p:nvPr/>
        </p:nvSpPr>
        <p:spPr>
          <a:xfrm>
            <a:off x="603537" y="314868"/>
            <a:ext cx="4071505" cy="2749786"/>
          </a:xfrm>
          <a:custGeom>
            <a:avLst/>
            <a:gdLst>
              <a:gd name="connsiteX0" fmla="*/ 367566 w 4071505"/>
              <a:gd name="connsiteY0" fmla="*/ 914685 h 2749786"/>
              <a:gd name="connsiteX1" fmla="*/ 529955 w 4071505"/>
              <a:gd name="connsiteY1" fmla="*/ 439647 h 2749786"/>
              <a:gd name="connsiteX2" fmla="*/ 1319940 w 4071505"/>
              <a:gd name="connsiteY2" fmla="*/ 331120 h 2749786"/>
              <a:gd name="connsiteX3" fmla="*/ 2116428 w 4071505"/>
              <a:gd name="connsiteY3" fmla="*/ 218455 h 2749786"/>
              <a:gd name="connsiteX4" fmla="*/ 2426786 w 4071505"/>
              <a:gd name="connsiteY4" fmla="*/ 12730 h 2749786"/>
              <a:gd name="connsiteX5" fmla="*/ 2811694 w 4071505"/>
              <a:gd name="connsiteY5" fmla="*/ 157921 h 2749786"/>
              <a:gd name="connsiteX6" fmla="*/ 3342309 w 4071505"/>
              <a:gd name="connsiteY6" fmla="*/ 43920 h 2749786"/>
              <a:gd name="connsiteX7" fmla="*/ 3611387 w 4071505"/>
              <a:gd name="connsiteY7" fmla="*/ 354926 h 2749786"/>
              <a:gd name="connsiteX8" fmla="*/ 3956711 w 4071505"/>
              <a:gd name="connsiteY8" fmla="*/ 656766 h 2749786"/>
              <a:gd name="connsiteX9" fmla="*/ 3941254 w 4071505"/>
              <a:gd name="connsiteY9" fmla="*/ 984066 h 2749786"/>
              <a:gd name="connsiteX10" fmla="*/ 4054163 w 4071505"/>
              <a:gd name="connsiteY10" fmla="*/ 1484502 h 2749786"/>
              <a:gd name="connsiteX11" fmla="*/ 3525244 w 4071505"/>
              <a:gd name="connsiteY11" fmla="*/ 1922558 h 2749786"/>
              <a:gd name="connsiteX12" fmla="*/ 3335900 w 4071505"/>
              <a:gd name="connsiteY12" fmla="*/ 2297917 h 2749786"/>
              <a:gd name="connsiteX13" fmla="*/ 2691245 w 4071505"/>
              <a:gd name="connsiteY13" fmla="*/ 2343365 h 2749786"/>
              <a:gd name="connsiteX14" fmla="*/ 2230562 w 4071505"/>
              <a:gd name="connsiteY14" fmla="*/ 2743802 h 2749786"/>
              <a:gd name="connsiteX15" fmla="*/ 1553203 w 4071505"/>
              <a:gd name="connsiteY15" fmla="*/ 2499377 h 2749786"/>
              <a:gd name="connsiteX16" fmla="*/ 547014 w 4071505"/>
              <a:gd name="connsiteY16" fmla="*/ 2257879 h 2749786"/>
              <a:gd name="connsiteX17" fmla="*/ 104615 w 4071505"/>
              <a:gd name="connsiteY17" fmla="*/ 1989139 h 2749786"/>
              <a:gd name="connsiteX18" fmla="*/ 199145 w 4071505"/>
              <a:gd name="connsiteY18" fmla="*/ 1626383 h 2749786"/>
              <a:gd name="connsiteX19" fmla="*/ -472 w 4071505"/>
              <a:gd name="connsiteY19" fmla="*/ 1254207 h 2749786"/>
              <a:gd name="connsiteX20" fmla="*/ 364079 w 4071505"/>
              <a:gd name="connsiteY20" fmla="*/ 923406 h 2749786"/>
              <a:gd name="connsiteX21" fmla="*/ 367566 w 4071505"/>
              <a:gd name="connsiteY21" fmla="*/ 914685 h 2749786"/>
              <a:gd name="connsiteX0" fmla="*/ 2530116 w 4071505"/>
              <a:gd name="connsiteY0" fmla="*/ 3238973 h 2749786"/>
              <a:gd name="connsiteX1" fmla="*/ 2453733 w 4071505"/>
              <a:gd name="connsiteY1" fmla="*/ 3315356 h 2749786"/>
              <a:gd name="connsiteX2" fmla="*/ 2377350 w 4071505"/>
              <a:gd name="connsiteY2" fmla="*/ 3238973 h 2749786"/>
              <a:gd name="connsiteX3" fmla="*/ 2453733 w 4071505"/>
              <a:gd name="connsiteY3" fmla="*/ 3162590 h 2749786"/>
              <a:gd name="connsiteX4" fmla="*/ 2530116 w 4071505"/>
              <a:gd name="connsiteY4" fmla="*/ 3238973 h 2749786"/>
              <a:gd name="connsiteX0" fmla="*/ 2579919 w 4071505"/>
              <a:gd name="connsiteY0" fmla="*/ 3120432 h 2749786"/>
              <a:gd name="connsiteX1" fmla="*/ 2427153 w 4071505"/>
              <a:gd name="connsiteY1" fmla="*/ 3273198 h 2749786"/>
              <a:gd name="connsiteX2" fmla="*/ 2274387 w 4071505"/>
              <a:gd name="connsiteY2" fmla="*/ 3120432 h 2749786"/>
              <a:gd name="connsiteX3" fmla="*/ 2427153 w 4071505"/>
              <a:gd name="connsiteY3" fmla="*/ 2967666 h 2749786"/>
              <a:gd name="connsiteX4" fmla="*/ 2579919 w 4071505"/>
              <a:gd name="connsiteY4" fmla="*/ 3120432 h 2749786"/>
              <a:gd name="connsiteX0" fmla="*/ 2596297 w 4071505"/>
              <a:gd name="connsiteY0" fmla="*/ 2852827 h 2749786"/>
              <a:gd name="connsiteX1" fmla="*/ 2367148 w 4071505"/>
              <a:gd name="connsiteY1" fmla="*/ 3081976 h 2749786"/>
              <a:gd name="connsiteX2" fmla="*/ 2137999 w 4071505"/>
              <a:gd name="connsiteY2" fmla="*/ 2852827 h 2749786"/>
              <a:gd name="connsiteX3" fmla="*/ 2367148 w 4071505"/>
              <a:gd name="connsiteY3" fmla="*/ 2623678 h 2749786"/>
              <a:gd name="connsiteX4" fmla="*/ 2596297 w 4071505"/>
              <a:gd name="connsiteY4" fmla="*/ 2852827 h 2749786"/>
              <a:gd name="connsiteX0" fmla="*/ 442304 w 4071505"/>
              <a:gd name="connsiteY0" fmla="*/ 1666230 h 2749786"/>
              <a:gd name="connsiteX1" fmla="*/ 203575 w 4071505"/>
              <a:gd name="connsiteY1" fmla="*/ 1615499 h 2749786"/>
              <a:gd name="connsiteX2" fmla="*/ 652948 w 4071505"/>
              <a:gd name="connsiteY2" fmla="*/ 2221406 h 2749786"/>
              <a:gd name="connsiteX3" fmla="*/ 548522 w 4071505"/>
              <a:gd name="connsiteY3" fmla="*/ 2245658 h 2749786"/>
              <a:gd name="connsiteX4" fmla="*/ 1553015 w 4071505"/>
              <a:gd name="connsiteY4" fmla="*/ 2488174 h 2749786"/>
              <a:gd name="connsiteX5" fmla="*/ 1490057 w 4071505"/>
              <a:gd name="connsiteY5" fmla="*/ 2377419 h 2749786"/>
              <a:gd name="connsiteX6" fmla="*/ 2716881 w 4071505"/>
              <a:gd name="connsiteY6" fmla="*/ 2211986 h 2749786"/>
              <a:gd name="connsiteX7" fmla="*/ 2691717 w 4071505"/>
              <a:gd name="connsiteY7" fmla="*/ 2333498 h 2749786"/>
              <a:gd name="connsiteX8" fmla="*/ 3216583 w 4071505"/>
              <a:gd name="connsiteY8" fmla="*/ 1461078 h 2749786"/>
              <a:gd name="connsiteX9" fmla="*/ 3522982 w 4071505"/>
              <a:gd name="connsiteY9" fmla="*/ 1915302 h 2749786"/>
              <a:gd name="connsiteX10" fmla="*/ 3939369 w 4071505"/>
              <a:gd name="connsiteY10" fmla="*/ 977319 h 2749786"/>
              <a:gd name="connsiteX11" fmla="*/ 3802898 w 4071505"/>
              <a:gd name="connsiteY11" fmla="*/ 1147653 h 2749786"/>
              <a:gd name="connsiteX12" fmla="*/ 3611952 w 4071505"/>
              <a:gd name="connsiteY12" fmla="*/ 345378 h 2749786"/>
              <a:gd name="connsiteX13" fmla="*/ 3619115 w 4071505"/>
              <a:gd name="connsiteY13" fmla="*/ 425834 h 2749786"/>
              <a:gd name="connsiteX14" fmla="*/ 2740537 w 4071505"/>
              <a:gd name="connsiteY14" fmla="*/ 251554 h 2749786"/>
              <a:gd name="connsiteX15" fmla="*/ 2810469 w 4071505"/>
              <a:gd name="connsiteY15" fmla="*/ 148946 h 2749786"/>
              <a:gd name="connsiteX16" fmla="*/ 2086740 w 4071505"/>
              <a:gd name="connsiteY16" fmla="*/ 300439 h 2749786"/>
              <a:gd name="connsiteX17" fmla="*/ 2120575 w 4071505"/>
              <a:gd name="connsiteY17" fmla="*/ 211962 h 2749786"/>
              <a:gd name="connsiteX18" fmla="*/ 1319469 w 4071505"/>
              <a:gd name="connsiteY18" fmla="*/ 330483 h 2749786"/>
              <a:gd name="connsiteX19" fmla="*/ 1441991 w 4071505"/>
              <a:gd name="connsiteY19" fmla="*/ 416287 h 2749786"/>
              <a:gd name="connsiteX20" fmla="*/ 388960 w 4071505"/>
              <a:gd name="connsiteY20" fmla="*/ 1005008 h 2749786"/>
              <a:gd name="connsiteX21" fmla="*/ 367566 w 4071505"/>
              <a:gd name="connsiteY21" fmla="*/ 914685 h 27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71505" h="2749786" fill="none" extrusionOk="0">
                <a:moveTo>
                  <a:pt x="367566" y="914685"/>
                </a:moveTo>
                <a:cubicBezTo>
                  <a:pt x="322338" y="699598"/>
                  <a:pt x="443527" y="574952"/>
                  <a:pt x="529955" y="439647"/>
                </a:cubicBezTo>
                <a:cubicBezTo>
                  <a:pt x="736346" y="194242"/>
                  <a:pt x="1067891" y="139620"/>
                  <a:pt x="1319940" y="331120"/>
                </a:cubicBezTo>
                <a:cubicBezTo>
                  <a:pt x="1517650" y="10151"/>
                  <a:pt x="1910588" y="35006"/>
                  <a:pt x="2116428" y="218455"/>
                </a:cubicBezTo>
                <a:cubicBezTo>
                  <a:pt x="2173413" y="115572"/>
                  <a:pt x="2292852" y="39519"/>
                  <a:pt x="2426786" y="12730"/>
                </a:cubicBezTo>
                <a:cubicBezTo>
                  <a:pt x="2602483" y="-8788"/>
                  <a:pt x="2709685" y="65307"/>
                  <a:pt x="2811694" y="157921"/>
                </a:cubicBezTo>
                <a:cubicBezTo>
                  <a:pt x="2924257" y="5240"/>
                  <a:pt x="3143449" y="21767"/>
                  <a:pt x="3342309" y="43920"/>
                </a:cubicBezTo>
                <a:cubicBezTo>
                  <a:pt x="3514958" y="91862"/>
                  <a:pt x="3603443" y="234422"/>
                  <a:pt x="3611387" y="354926"/>
                </a:cubicBezTo>
                <a:cubicBezTo>
                  <a:pt x="3770242" y="399119"/>
                  <a:pt x="3892340" y="526449"/>
                  <a:pt x="3956711" y="656766"/>
                </a:cubicBezTo>
                <a:cubicBezTo>
                  <a:pt x="4005064" y="759314"/>
                  <a:pt x="3985257" y="866468"/>
                  <a:pt x="3941254" y="984066"/>
                </a:cubicBezTo>
                <a:cubicBezTo>
                  <a:pt x="4015121" y="1136288"/>
                  <a:pt x="4069996" y="1273214"/>
                  <a:pt x="4054163" y="1484502"/>
                </a:cubicBezTo>
                <a:cubicBezTo>
                  <a:pt x="3956090" y="1724952"/>
                  <a:pt x="3789524" y="1892914"/>
                  <a:pt x="3525244" y="1922558"/>
                </a:cubicBezTo>
                <a:cubicBezTo>
                  <a:pt x="3541812" y="2036978"/>
                  <a:pt x="3451739" y="2210643"/>
                  <a:pt x="3335900" y="2297917"/>
                </a:cubicBezTo>
                <a:cubicBezTo>
                  <a:pt x="3187403" y="2417212"/>
                  <a:pt x="2939212" y="2463481"/>
                  <a:pt x="2691245" y="2343365"/>
                </a:cubicBezTo>
                <a:cubicBezTo>
                  <a:pt x="2626280" y="2551460"/>
                  <a:pt x="2444742" y="2747013"/>
                  <a:pt x="2230562" y="2743802"/>
                </a:cubicBezTo>
                <a:cubicBezTo>
                  <a:pt x="1944278" y="2762652"/>
                  <a:pt x="1694155" y="2702061"/>
                  <a:pt x="1553203" y="2499377"/>
                </a:cubicBezTo>
                <a:cubicBezTo>
                  <a:pt x="1216982" y="2620066"/>
                  <a:pt x="759282" y="2567073"/>
                  <a:pt x="547014" y="2257879"/>
                </a:cubicBezTo>
                <a:cubicBezTo>
                  <a:pt x="346036" y="2269920"/>
                  <a:pt x="105388" y="2167715"/>
                  <a:pt x="104615" y="1989139"/>
                </a:cubicBezTo>
                <a:cubicBezTo>
                  <a:pt x="49128" y="1842126"/>
                  <a:pt x="101704" y="1695373"/>
                  <a:pt x="199145" y="1626383"/>
                </a:cubicBezTo>
                <a:cubicBezTo>
                  <a:pt x="54616" y="1571362"/>
                  <a:pt x="-17561" y="1400663"/>
                  <a:pt x="-472" y="1254207"/>
                </a:cubicBezTo>
                <a:cubicBezTo>
                  <a:pt x="46565" y="1091012"/>
                  <a:pt x="179255" y="915762"/>
                  <a:pt x="364079" y="923406"/>
                </a:cubicBezTo>
                <a:cubicBezTo>
                  <a:pt x="365827" y="921177"/>
                  <a:pt x="367168" y="917041"/>
                  <a:pt x="367566" y="914685"/>
                </a:cubicBezTo>
                <a:close/>
              </a:path>
              <a:path w="4071505" h="2749786" fill="none" extrusionOk="0">
                <a:moveTo>
                  <a:pt x="2530116" y="3238973"/>
                </a:moveTo>
                <a:cubicBezTo>
                  <a:pt x="2520928" y="3279166"/>
                  <a:pt x="2504055" y="3306528"/>
                  <a:pt x="2453733" y="3315356"/>
                </a:cubicBezTo>
                <a:cubicBezTo>
                  <a:pt x="2411307" y="3303438"/>
                  <a:pt x="2368520" y="3273985"/>
                  <a:pt x="2377350" y="3238973"/>
                </a:cubicBezTo>
                <a:cubicBezTo>
                  <a:pt x="2370241" y="3196182"/>
                  <a:pt x="2420946" y="3168695"/>
                  <a:pt x="2453733" y="3162590"/>
                </a:cubicBezTo>
                <a:cubicBezTo>
                  <a:pt x="2492590" y="3160395"/>
                  <a:pt x="2521726" y="3189560"/>
                  <a:pt x="2530116" y="3238973"/>
                </a:cubicBezTo>
                <a:close/>
              </a:path>
              <a:path w="4071505" h="2749786" fill="none" extrusionOk="0">
                <a:moveTo>
                  <a:pt x="2579919" y="3120432"/>
                </a:moveTo>
                <a:cubicBezTo>
                  <a:pt x="2583877" y="3192460"/>
                  <a:pt x="2506902" y="3280884"/>
                  <a:pt x="2427153" y="3273198"/>
                </a:cubicBezTo>
                <a:cubicBezTo>
                  <a:pt x="2332456" y="3272652"/>
                  <a:pt x="2273303" y="3202198"/>
                  <a:pt x="2274387" y="3120432"/>
                </a:cubicBezTo>
                <a:cubicBezTo>
                  <a:pt x="2273863" y="3034081"/>
                  <a:pt x="2322280" y="2961924"/>
                  <a:pt x="2427153" y="2967666"/>
                </a:cubicBezTo>
                <a:cubicBezTo>
                  <a:pt x="2517810" y="2954770"/>
                  <a:pt x="2583049" y="3030507"/>
                  <a:pt x="2579919" y="3120432"/>
                </a:cubicBezTo>
                <a:close/>
              </a:path>
              <a:path w="4071505" h="2749786" fill="none" extrusionOk="0">
                <a:moveTo>
                  <a:pt x="2596297" y="2852827"/>
                </a:moveTo>
                <a:cubicBezTo>
                  <a:pt x="2590060" y="2980797"/>
                  <a:pt x="2505101" y="3066503"/>
                  <a:pt x="2367148" y="3081976"/>
                </a:cubicBezTo>
                <a:cubicBezTo>
                  <a:pt x="2238950" y="3071529"/>
                  <a:pt x="2132813" y="2971313"/>
                  <a:pt x="2137999" y="2852827"/>
                </a:cubicBezTo>
                <a:cubicBezTo>
                  <a:pt x="2165739" y="2744484"/>
                  <a:pt x="2215591" y="2605117"/>
                  <a:pt x="2367148" y="2623678"/>
                </a:cubicBezTo>
                <a:cubicBezTo>
                  <a:pt x="2492479" y="2634440"/>
                  <a:pt x="2622565" y="2746020"/>
                  <a:pt x="2596297" y="2852827"/>
                </a:cubicBezTo>
                <a:close/>
              </a:path>
              <a:path w="4071505" h="2749786" fill="none" extrusionOk="0">
                <a:moveTo>
                  <a:pt x="442304" y="1666230"/>
                </a:moveTo>
                <a:cubicBezTo>
                  <a:pt x="353371" y="1670750"/>
                  <a:pt x="281804" y="1650947"/>
                  <a:pt x="203575" y="1615499"/>
                </a:cubicBezTo>
                <a:moveTo>
                  <a:pt x="652948" y="2221406"/>
                </a:moveTo>
                <a:cubicBezTo>
                  <a:pt x="622285" y="2228786"/>
                  <a:pt x="590478" y="2236874"/>
                  <a:pt x="548522" y="2245658"/>
                </a:cubicBezTo>
                <a:moveTo>
                  <a:pt x="1553015" y="2488174"/>
                </a:moveTo>
                <a:cubicBezTo>
                  <a:pt x="1529826" y="2452566"/>
                  <a:pt x="1505772" y="2421793"/>
                  <a:pt x="1490057" y="2377419"/>
                </a:cubicBezTo>
                <a:moveTo>
                  <a:pt x="2716881" y="2211986"/>
                </a:moveTo>
                <a:cubicBezTo>
                  <a:pt x="2712402" y="2242270"/>
                  <a:pt x="2715326" y="2290956"/>
                  <a:pt x="2691717" y="2333498"/>
                </a:cubicBezTo>
                <a:moveTo>
                  <a:pt x="3216583" y="1461078"/>
                </a:moveTo>
                <a:cubicBezTo>
                  <a:pt x="3420529" y="1534455"/>
                  <a:pt x="3539807" y="1715389"/>
                  <a:pt x="3522982" y="1915302"/>
                </a:cubicBezTo>
                <a:moveTo>
                  <a:pt x="3939369" y="977319"/>
                </a:moveTo>
                <a:cubicBezTo>
                  <a:pt x="3898521" y="1062107"/>
                  <a:pt x="3865389" y="1093355"/>
                  <a:pt x="3802898" y="1147653"/>
                </a:cubicBezTo>
                <a:moveTo>
                  <a:pt x="3611952" y="345378"/>
                </a:moveTo>
                <a:cubicBezTo>
                  <a:pt x="3621164" y="377099"/>
                  <a:pt x="3619958" y="392368"/>
                  <a:pt x="3619115" y="425834"/>
                </a:cubicBezTo>
                <a:moveTo>
                  <a:pt x="2740537" y="251554"/>
                </a:moveTo>
                <a:cubicBezTo>
                  <a:pt x="2750459" y="213219"/>
                  <a:pt x="2783729" y="186899"/>
                  <a:pt x="2810469" y="148946"/>
                </a:cubicBezTo>
                <a:moveTo>
                  <a:pt x="2086740" y="300439"/>
                </a:moveTo>
                <a:cubicBezTo>
                  <a:pt x="2093487" y="275596"/>
                  <a:pt x="2107373" y="240229"/>
                  <a:pt x="2120575" y="211962"/>
                </a:cubicBezTo>
                <a:moveTo>
                  <a:pt x="1319469" y="330483"/>
                </a:moveTo>
                <a:cubicBezTo>
                  <a:pt x="1362260" y="354232"/>
                  <a:pt x="1401699" y="383372"/>
                  <a:pt x="1441991" y="416287"/>
                </a:cubicBezTo>
                <a:moveTo>
                  <a:pt x="388960" y="1005008"/>
                </a:moveTo>
                <a:cubicBezTo>
                  <a:pt x="377605" y="977810"/>
                  <a:pt x="372995" y="952722"/>
                  <a:pt x="367566" y="914685"/>
                </a:cubicBezTo>
              </a:path>
              <a:path w="4071505" h="2749786" stroke="0" extrusionOk="0">
                <a:moveTo>
                  <a:pt x="367566" y="914685"/>
                </a:moveTo>
                <a:cubicBezTo>
                  <a:pt x="369407" y="754049"/>
                  <a:pt x="429370" y="574972"/>
                  <a:pt x="529955" y="439647"/>
                </a:cubicBezTo>
                <a:cubicBezTo>
                  <a:pt x="657932" y="263801"/>
                  <a:pt x="1053693" y="184805"/>
                  <a:pt x="1319940" y="331120"/>
                </a:cubicBezTo>
                <a:cubicBezTo>
                  <a:pt x="1462937" y="45988"/>
                  <a:pt x="1948975" y="-8777"/>
                  <a:pt x="2116428" y="218455"/>
                </a:cubicBezTo>
                <a:cubicBezTo>
                  <a:pt x="2211928" y="125924"/>
                  <a:pt x="2270702" y="-3214"/>
                  <a:pt x="2426786" y="12730"/>
                </a:cubicBezTo>
                <a:cubicBezTo>
                  <a:pt x="2564029" y="-14119"/>
                  <a:pt x="2719670" y="29914"/>
                  <a:pt x="2811694" y="157921"/>
                </a:cubicBezTo>
                <a:cubicBezTo>
                  <a:pt x="2956871" y="37399"/>
                  <a:pt x="3104337" y="-21771"/>
                  <a:pt x="3342309" y="43920"/>
                </a:cubicBezTo>
                <a:cubicBezTo>
                  <a:pt x="3481283" y="107099"/>
                  <a:pt x="3574873" y="224973"/>
                  <a:pt x="3611387" y="354926"/>
                </a:cubicBezTo>
                <a:cubicBezTo>
                  <a:pt x="3771926" y="383950"/>
                  <a:pt x="3875656" y="500923"/>
                  <a:pt x="3956711" y="656766"/>
                </a:cubicBezTo>
                <a:cubicBezTo>
                  <a:pt x="3998142" y="734147"/>
                  <a:pt x="4010065" y="883718"/>
                  <a:pt x="3941254" y="984066"/>
                </a:cubicBezTo>
                <a:cubicBezTo>
                  <a:pt x="4075337" y="1107895"/>
                  <a:pt x="4117145" y="1355286"/>
                  <a:pt x="4054163" y="1484502"/>
                </a:cubicBezTo>
                <a:cubicBezTo>
                  <a:pt x="3944042" y="1692111"/>
                  <a:pt x="3719368" y="1867609"/>
                  <a:pt x="3525244" y="1922558"/>
                </a:cubicBezTo>
                <a:cubicBezTo>
                  <a:pt x="3535760" y="2081726"/>
                  <a:pt x="3464301" y="2191069"/>
                  <a:pt x="3335900" y="2297917"/>
                </a:cubicBezTo>
                <a:cubicBezTo>
                  <a:pt x="3135958" y="2420976"/>
                  <a:pt x="2882918" y="2470102"/>
                  <a:pt x="2691245" y="2343365"/>
                </a:cubicBezTo>
                <a:cubicBezTo>
                  <a:pt x="2600840" y="2596459"/>
                  <a:pt x="2437876" y="2695245"/>
                  <a:pt x="2230562" y="2743802"/>
                </a:cubicBezTo>
                <a:cubicBezTo>
                  <a:pt x="1977341" y="2868076"/>
                  <a:pt x="1681024" y="2723785"/>
                  <a:pt x="1553203" y="2499377"/>
                </a:cubicBezTo>
                <a:cubicBezTo>
                  <a:pt x="1150105" y="2671151"/>
                  <a:pt x="797479" y="2522776"/>
                  <a:pt x="547014" y="2257879"/>
                </a:cubicBezTo>
                <a:cubicBezTo>
                  <a:pt x="354777" y="2232542"/>
                  <a:pt x="191703" y="2182181"/>
                  <a:pt x="104615" y="1989139"/>
                </a:cubicBezTo>
                <a:cubicBezTo>
                  <a:pt x="78044" y="1830407"/>
                  <a:pt x="113198" y="1728263"/>
                  <a:pt x="199145" y="1626383"/>
                </a:cubicBezTo>
                <a:cubicBezTo>
                  <a:pt x="76769" y="1589732"/>
                  <a:pt x="10074" y="1410922"/>
                  <a:pt x="-472" y="1254207"/>
                </a:cubicBezTo>
                <a:cubicBezTo>
                  <a:pt x="-28022" y="1091190"/>
                  <a:pt x="196322" y="926370"/>
                  <a:pt x="364079" y="923406"/>
                </a:cubicBezTo>
                <a:cubicBezTo>
                  <a:pt x="365895" y="920799"/>
                  <a:pt x="366666" y="918127"/>
                  <a:pt x="367566" y="914685"/>
                </a:cubicBezTo>
                <a:close/>
              </a:path>
              <a:path w="4071505" h="2749786" stroke="0" extrusionOk="0">
                <a:moveTo>
                  <a:pt x="2530116" y="3238973"/>
                </a:moveTo>
                <a:cubicBezTo>
                  <a:pt x="2532212" y="3271508"/>
                  <a:pt x="2488786" y="3317193"/>
                  <a:pt x="2453733" y="3315356"/>
                </a:cubicBezTo>
                <a:cubicBezTo>
                  <a:pt x="2412562" y="3306884"/>
                  <a:pt x="2374694" y="3280345"/>
                  <a:pt x="2377350" y="3238973"/>
                </a:cubicBezTo>
                <a:cubicBezTo>
                  <a:pt x="2381648" y="3196078"/>
                  <a:pt x="2400591" y="3164594"/>
                  <a:pt x="2453733" y="3162590"/>
                </a:cubicBezTo>
                <a:cubicBezTo>
                  <a:pt x="2494495" y="3156142"/>
                  <a:pt x="2524469" y="3197196"/>
                  <a:pt x="2530116" y="3238973"/>
                </a:cubicBezTo>
                <a:close/>
              </a:path>
              <a:path w="4071505" h="2749786" stroke="0" extrusionOk="0">
                <a:moveTo>
                  <a:pt x="2579919" y="3120432"/>
                </a:moveTo>
                <a:cubicBezTo>
                  <a:pt x="2598905" y="3195335"/>
                  <a:pt x="2500934" y="3277565"/>
                  <a:pt x="2427153" y="3273198"/>
                </a:cubicBezTo>
                <a:cubicBezTo>
                  <a:pt x="2321123" y="3270400"/>
                  <a:pt x="2259182" y="3205827"/>
                  <a:pt x="2274387" y="3120432"/>
                </a:cubicBezTo>
                <a:cubicBezTo>
                  <a:pt x="2264023" y="3014248"/>
                  <a:pt x="2345076" y="2968100"/>
                  <a:pt x="2427153" y="2967666"/>
                </a:cubicBezTo>
                <a:cubicBezTo>
                  <a:pt x="2517680" y="2966619"/>
                  <a:pt x="2570621" y="3036675"/>
                  <a:pt x="2579919" y="3120432"/>
                </a:cubicBezTo>
                <a:close/>
              </a:path>
              <a:path w="4071505" h="2749786" stroke="0" extrusionOk="0">
                <a:moveTo>
                  <a:pt x="2596297" y="2852827"/>
                </a:moveTo>
                <a:cubicBezTo>
                  <a:pt x="2608146" y="2982682"/>
                  <a:pt x="2513940" y="3090883"/>
                  <a:pt x="2367148" y="3081976"/>
                </a:cubicBezTo>
                <a:cubicBezTo>
                  <a:pt x="2254281" y="3075994"/>
                  <a:pt x="2125020" y="2988929"/>
                  <a:pt x="2137999" y="2852827"/>
                </a:cubicBezTo>
                <a:cubicBezTo>
                  <a:pt x="2124889" y="2754109"/>
                  <a:pt x="2233575" y="2633172"/>
                  <a:pt x="2367148" y="2623678"/>
                </a:cubicBezTo>
                <a:cubicBezTo>
                  <a:pt x="2522195" y="2644791"/>
                  <a:pt x="2604618" y="2727341"/>
                  <a:pt x="2596297" y="2852827"/>
                </a:cubicBezTo>
                <a:close/>
              </a:path>
              <a:path w="4071505" h="2749786" fill="none" stroke="0" extrusionOk="0">
                <a:moveTo>
                  <a:pt x="442304" y="1666230"/>
                </a:moveTo>
                <a:cubicBezTo>
                  <a:pt x="358534" y="1667804"/>
                  <a:pt x="281921" y="1644243"/>
                  <a:pt x="203575" y="1615499"/>
                </a:cubicBezTo>
                <a:moveTo>
                  <a:pt x="652948" y="2221406"/>
                </a:moveTo>
                <a:cubicBezTo>
                  <a:pt x="616174" y="2224445"/>
                  <a:pt x="585528" y="2243501"/>
                  <a:pt x="548522" y="2245658"/>
                </a:cubicBezTo>
                <a:moveTo>
                  <a:pt x="1553015" y="2488174"/>
                </a:moveTo>
                <a:cubicBezTo>
                  <a:pt x="1523188" y="2445392"/>
                  <a:pt x="1504338" y="2417155"/>
                  <a:pt x="1490057" y="2377419"/>
                </a:cubicBezTo>
                <a:moveTo>
                  <a:pt x="2716881" y="2211986"/>
                </a:moveTo>
                <a:cubicBezTo>
                  <a:pt x="2711064" y="2249926"/>
                  <a:pt x="2695166" y="2300827"/>
                  <a:pt x="2691717" y="2333498"/>
                </a:cubicBezTo>
                <a:moveTo>
                  <a:pt x="3216583" y="1461078"/>
                </a:moveTo>
                <a:cubicBezTo>
                  <a:pt x="3407543" y="1551088"/>
                  <a:pt x="3566577" y="1686812"/>
                  <a:pt x="3522982" y="1915302"/>
                </a:cubicBezTo>
                <a:moveTo>
                  <a:pt x="3939369" y="977319"/>
                </a:moveTo>
                <a:cubicBezTo>
                  <a:pt x="3905526" y="1037884"/>
                  <a:pt x="3845926" y="1103283"/>
                  <a:pt x="3802898" y="1147653"/>
                </a:cubicBezTo>
                <a:moveTo>
                  <a:pt x="3611952" y="345378"/>
                </a:moveTo>
                <a:cubicBezTo>
                  <a:pt x="3621558" y="368952"/>
                  <a:pt x="3617991" y="399934"/>
                  <a:pt x="3619115" y="425834"/>
                </a:cubicBezTo>
                <a:moveTo>
                  <a:pt x="2740537" y="251554"/>
                </a:moveTo>
                <a:cubicBezTo>
                  <a:pt x="2760231" y="213114"/>
                  <a:pt x="2780664" y="189760"/>
                  <a:pt x="2810469" y="148946"/>
                </a:cubicBezTo>
                <a:moveTo>
                  <a:pt x="2086740" y="300439"/>
                </a:moveTo>
                <a:cubicBezTo>
                  <a:pt x="2095591" y="269355"/>
                  <a:pt x="2106153" y="240229"/>
                  <a:pt x="2120575" y="211962"/>
                </a:cubicBezTo>
                <a:moveTo>
                  <a:pt x="1319469" y="330483"/>
                </a:moveTo>
                <a:cubicBezTo>
                  <a:pt x="1364977" y="358663"/>
                  <a:pt x="1408114" y="383151"/>
                  <a:pt x="1441991" y="416287"/>
                </a:cubicBezTo>
                <a:moveTo>
                  <a:pt x="388960" y="1005008"/>
                </a:moveTo>
                <a:cubicBezTo>
                  <a:pt x="377559" y="972773"/>
                  <a:pt x="365351" y="946342"/>
                  <a:pt x="367566" y="914685"/>
                </a:cubicBezTo>
              </a:path>
            </a:pathLst>
          </a:custGeom>
          <a:ln w="38100">
            <a:solidFill>
              <a:srgbClr val="FFFF00"/>
            </a:solidFill>
            <a:extLst>
              <a:ext uri="{C807C97D-BFC1-408E-A445-0C87EB9F89A2}">
                <ask:lineSketchStyleProps xmlns:ask="http://schemas.microsoft.com/office/drawing/2018/sketchyshapes" sd="3999604120">
                  <a:prstGeom prst="cloudCallout">
                    <a:avLst>
                      <a:gd name="adj1" fmla="val 10266"/>
                      <a:gd name="adj2" fmla="val 6779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Mọi người đang làm gì? </a:t>
            </a:r>
            <a:endParaRPr kumimoji="0" lang="en-US" sz="44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A36AC737-D0E7-07FA-E2B0-FAB60D71AC91}"/>
              </a:ext>
            </a:extLst>
          </p:cNvPr>
          <p:cNvSpPr/>
          <p:nvPr/>
        </p:nvSpPr>
        <p:spPr>
          <a:xfrm>
            <a:off x="5297958" y="436417"/>
            <a:ext cx="6589241" cy="1891147"/>
          </a:xfrm>
          <a:custGeom>
            <a:avLst/>
            <a:gdLst>
              <a:gd name="connsiteX0" fmla="*/ 0 w 6589241"/>
              <a:gd name="connsiteY0" fmla="*/ 315197 h 1891147"/>
              <a:gd name="connsiteX1" fmla="*/ 315197 w 6589241"/>
              <a:gd name="connsiteY1" fmla="*/ 0 h 1891147"/>
              <a:gd name="connsiteX2" fmla="*/ 970670 w 6589241"/>
              <a:gd name="connsiteY2" fmla="*/ 0 h 1891147"/>
              <a:gd name="connsiteX3" fmla="*/ 1447378 w 6589241"/>
              <a:gd name="connsiteY3" fmla="*/ 0 h 1891147"/>
              <a:gd name="connsiteX4" fmla="*/ 2102851 w 6589241"/>
              <a:gd name="connsiteY4" fmla="*/ 0 h 1891147"/>
              <a:gd name="connsiteX5" fmla="*/ 2579559 w 6589241"/>
              <a:gd name="connsiteY5" fmla="*/ 0 h 1891147"/>
              <a:gd name="connsiteX6" fmla="*/ 3235032 w 6589241"/>
              <a:gd name="connsiteY6" fmla="*/ 0 h 1891147"/>
              <a:gd name="connsiteX7" fmla="*/ 3652151 w 6589241"/>
              <a:gd name="connsiteY7" fmla="*/ 0 h 1891147"/>
              <a:gd name="connsiteX8" fmla="*/ 4069271 w 6589241"/>
              <a:gd name="connsiteY8" fmla="*/ 0 h 1891147"/>
              <a:gd name="connsiteX9" fmla="*/ 4665155 w 6589241"/>
              <a:gd name="connsiteY9" fmla="*/ 0 h 1891147"/>
              <a:gd name="connsiteX10" fmla="*/ 5380217 w 6589241"/>
              <a:gd name="connsiteY10" fmla="*/ 0 h 1891147"/>
              <a:gd name="connsiteX11" fmla="*/ 6274044 w 6589241"/>
              <a:gd name="connsiteY11" fmla="*/ 0 h 1891147"/>
              <a:gd name="connsiteX12" fmla="*/ 6589241 w 6589241"/>
              <a:gd name="connsiteY12" fmla="*/ 315197 h 1891147"/>
              <a:gd name="connsiteX13" fmla="*/ 6589241 w 6589241"/>
              <a:gd name="connsiteY13" fmla="*/ 735448 h 1891147"/>
              <a:gd name="connsiteX14" fmla="*/ 6589241 w 6589241"/>
              <a:gd name="connsiteY14" fmla="*/ 1143091 h 1891147"/>
              <a:gd name="connsiteX15" fmla="*/ 6589241 w 6589241"/>
              <a:gd name="connsiteY15" fmla="*/ 1575950 h 1891147"/>
              <a:gd name="connsiteX16" fmla="*/ 6274044 w 6589241"/>
              <a:gd name="connsiteY16" fmla="*/ 1891147 h 1891147"/>
              <a:gd name="connsiteX17" fmla="*/ 5797336 w 6589241"/>
              <a:gd name="connsiteY17" fmla="*/ 1891147 h 1891147"/>
              <a:gd name="connsiteX18" fmla="*/ 5320628 w 6589241"/>
              <a:gd name="connsiteY18" fmla="*/ 1891147 h 1891147"/>
              <a:gd name="connsiteX19" fmla="*/ 4724744 w 6589241"/>
              <a:gd name="connsiteY19" fmla="*/ 1891147 h 1891147"/>
              <a:gd name="connsiteX20" fmla="*/ 4307624 w 6589241"/>
              <a:gd name="connsiteY20" fmla="*/ 1891147 h 1891147"/>
              <a:gd name="connsiteX21" fmla="*/ 3890505 w 6589241"/>
              <a:gd name="connsiteY21" fmla="*/ 1891147 h 1891147"/>
              <a:gd name="connsiteX22" fmla="*/ 3354209 w 6589241"/>
              <a:gd name="connsiteY22" fmla="*/ 1891147 h 1891147"/>
              <a:gd name="connsiteX23" fmla="*/ 2937090 w 6589241"/>
              <a:gd name="connsiteY23" fmla="*/ 1891147 h 1891147"/>
              <a:gd name="connsiteX24" fmla="*/ 2341205 w 6589241"/>
              <a:gd name="connsiteY24" fmla="*/ 1891147 h 1891147"/>
              <a:gd name="connsiteX25" fmla="*/ 1924086 w 6589241"/>
              <a:gd name="connsiteY25" fmla="*/ 1891147 h 1891147"/>
              <a:gd name="connsiteX26" fmla="*/ 1268613 w 6589241"/>
              <a:gd name="connsiteY26" fmla="*/ 1891147 h 1891147"/>
              <a:gd name="connsiteX27" fmla="*/ 315197 w 6589241"/>
              <a:gd name="connsiteY27" fmla="*/ 1891147 h 1891147"/>
              <a:gd name="connsiteX28" fmla="*/ 0 w 6589241"/>
              <a:gd name="connsiteY28" fmla="*/ 1575950 h 1891147"/>
              <a:gd name="connsiteX29" fmla="*/ 0 w 6589241"/>
              <a:gd name="connsiteY29" fmla="*/ 1168307 h 1891147"/>
              <a:gd name="connsiteX30" fmla="*/ 0 w 6589241"/>
              <a:gd name="connsiteY30" fmla="*/ 735448 h 1891147"/>
              <a:gd name="connsiteX31" fmla="*/ 0 w 6589241"/>
              <a:gd name="connsiteY31" fmla="*/ 315197 h 189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589241" h="1891147" fill="none" extrusionOk="0">
                <a:moveTo>
                  <a:pt x="0" y="315197"/>
                </a:moveTo>
                <a:cubicBezTo>
                  <a:pt x="-7826" y="144991"/>
                  <a:pt x="173893" y="-12418"/>
                  <a:pt x="315197" y="0"/>
                </a:cubicBezTo>
                <a:cubicBezTo>
                  <a:pt x="577880" y="-77327"/>
                  <a:pt x="803844" y="76661"/>
                  <a:pt x="970670" y="0"/>
                </a:cubicBezTo>
                <a:cubicBezTo>
                  <a:pt x="1137496" y="-76661"/>
                  <a:pt x="1251633" y="36945"/>
                  <a:pt x="1447378" y="0"/>
                </a:cubicBezTo>
                <a:cubicBezTo>
                  <a:pt x="1643123" y="-36945"/>
                  <a:pt x="1821028" y="63734"/>
                  <a:pt x="2102851" y="0"/>
                </a:cubicBezTo>
                <a:cubicBezTo>
                  <a:pt x="2384674" y="-63734"/>
                  <a:pt x="2470049" y="44019"/>
                  <a:pt x="2579559" y="0"/>
                </a:cubicBezTo>
                <a:cubicBezTo>
                  <a:pt x="2689069" y="-44019"/>
                  <a:pt x="2926769" y="42657"/>
                  <a:pt x="3235032" y="0"/>
                </a:cubicBezTo>
                <a:cubicBezTo>
                  <a:pt x="3543295" y="-42657"/>
                  <a:pt x="3515075" y="41882"/>
                  <a:pt x="3652151" y="0"/>
                </a:cubicBezTo>
                <a:cubicBezTo>
                  <a:pt x="3789227" y="-41882"/>
                  <a:pt x="3873476" y="10337"/>
                  <a:pt x="4069271" y="0"/>
                </a:cubicBezTo>
                <a:cubicBezTo>
                  <a:pt x="4265066" y="-10337"/>
                  <a:pt x="4456846" y="67757"/>
                  <a:pt x="4665155" y="0"/>
                </a:cubicBezTo>
                <a:cubicBezTo>
                  <a:pt x="4873464" y="-67757"/>
                  <a:pt x="5105924" y="78655"/>
                  <a:pt x="5380217" y="0"/>
                </a:cubicBezTo>
                <a:cubicBezTo>
                  <a:pt x="5654510" y="-78655"/>
                  <a:pt x="5894161" y="60790"/>
                  <a:pt x="6274044" y="0"/>
                </a:cubicBezTo>
                <a:cubicBezTo>
                  <a:pt x="6413384" y="10893"/>
                  <a:pt x="6609718" y="102532"/>
                  <a:pt x="6589241" y="315197"/>
                </a:cubicBezTo>
                <a:cubicBezTo>
                  <a:pt x="6590584" y="414710"/>
                  <a:pt x="6539779" y="561874"/>
                  <a:pt x="6589241" y="735448"/>
                </a:cubicBezTo>
                <a:cubicBezTo>
                  <a:pt x="6638703" y="909022"/>
                  <a:pt x="6580804" y="978952"/>
                  <a:pt x="6589241" y="1143091"/>
                </a:cubicBezTo>
                <a:cubicBezTo>
                  <a:pt x="6597678" y="1307230"/>
                  <a:pt x="6561062" y="1478547"/>
                  <a:pt x="6589241" y="1575950"/>
                </a:cubicBezTo>
                <a:cubicBezTo>
                  <a:pt x="6592686" y="1731897"/>
                  <a:pt x="6452623" y="1868782"/>
                  <a:pt x="6274044" y="1891147"/>
                </a:cubicBezTo>
                <a:cubicBezTo>
                  <a:pt x="6117622" y="1924016"/>
                  <a:pt x="5950040" y="1835785"/>
                  <a:pt x="5797336" y="1891147"/>
                </a:cubicBezTo>
                <a:cubicBezTo>
                  <a:pt x="5644632" y="1946509"/>
                  <a:pt x="5435888" y="1847270"/>
                  <a:pt x="5320628" y="1891147"/>
                </a:cubicBezTo>
                <a:cubicBezTo>
                  <a:pt x="5205368" y="1935024"/>
                  <a:pt x="4991999" y="1864094"/>
                  <a:pt x="4724744" y="1891147"/>
                </a:cubicBezTo>
                <a:cubicBezTo>
                  <a:pt x="4457489" y="1918200"/>
                  <a:pt x="4484346" y="1873042"/>
                  <a:pt x="4307624" y="1891147"/>
                </a:cubicBezTo>
                <a:cubicBezTo>
                  <a:pt x="4130902" y="1909252"/>
                  <a:pt x="3991079" y="1857272"/>
                  <a:pt x="3890505" y="1891147"/>
                </a:cubicBezTo>
                <a:cubicBezTo>
                  <a:pt x="3789931" y="1925022"/>
                  <a:pt x="3601576" y="1878967"/>
                  <a:pt x="3354209" y="1891147"/>
                </a:cubicBezTo>
                <a:cubicBezTo>
                  <a:pt x="3106842" y="1903327"/>
                  <a:pt x="3105741" y="1856074"/>
                  <a:pt x="2937090" y="1891147"/>
                </a:cubicBezTo>
                <a:cubicBezTo>
                  <a:pt x="2768439" y="1926220"/>
                  <a:pt x="2586195" y="1877222"/>
                  <a:pt x="2341205" y="1891147"/>
                </a:cubicBezTo>
                <a:cubicBezTo>
                  <a:pt x="2096216" y="1905072"/>
                  <a:pt x="2118609" y="1854461"/>
                  <a:pt x="1924086" y="1891147"/>
                </a:cubicBezTo>
                <a:cubicBezTo>
                  <a:pt x="1729563" y="1927833"/>
                  <a:pt x="1416986" y="1861688"/>
                  <a:pt x="1268613" y="1891147"/>
                </a:cubicBezTo>
                <a:cubicBezTo>
                  <a:pt x="1120240" y="1920606"/>
                  <a:pt x="783955" y="1849557"/>
                  <a:pt x="315197" y="1891147"/>
                </a:cubicBezTo>
                <a:cubicBezTo>
                  <a:pt x="93665" y="1911925"/>
                  <a:pt x="6242" y="1762833"/>
                  <a:pt x="0" y="1575950"/>
                </a:cubicBezTo>
                <a:cubicBezTo>
                  <a:pt x="-26789" y="1376493"/>
                  <a:pt x="40121" y="1296629"/>
                  <a:pt x="0" y="1168307"/>
                </a:cubicBezTo>
                <a:cubicBezTo>
                  <a:pt x="-40121" y="1039985"/>
                  <a:pt x="40348" y="901669"/>
                  <a:pt x="0" y="735448"/>
                </a:cubicBezTo>
                <a:cubicBezTo>
                  <a:pt x="-40348" y="569227"/>
                  <a:pt x="41688" y="406169"/>
                  <a:pt x="0" y="315197"/>
                </a:cubicBezTo>
                <a:close/>
              </a:path>
              <a:path w="6589241" h="1891147" stroke="0" extrusionOk="0">
                <a:moveTo>
                  <a:pt x="0" y="315197"/>
                </a:moveTo>
                <a:cubicBezTo>
                  <a:pt x="-3709" y="147075"/>
                  <a:pt x="146013" y="-48430"/>
                  <a:pt x="315197" y="0"/>
                </a:cubicBezTo>
                <a:cubicBezTo>
                  <a:pt x="411809" y="-23320"/>
                  <a:pt x="563202" y="33836"/>
                  <a:pt x="732316" y="0"/>
                </a:cubicBezTo>
                <a:cubicBezTo>
                  <a:pt x="901430" y="-33836"/>
                  <a:pt x="1192829" y="53419"/>
                  <a:pt x="1328201" y="0"/>
                </a:cubicBezTo>
                <a:cubicBezTo>
                  <a:pt x="1463574" y="-53419"/>
                  <a:pt x="1572475" y="27704"/>
                  <a:pt x="1745320" y="0"/>
                </a:cubicBezTo>
                <a:cubicBezTo>
                  <a:pt x="1918165" y="-27704"/>
                  <a:pt x="2232778" y="66657"/>
                  <a:pt x="2460382" y="0"/>
                </a:cubicBezTo>
                <a:cubicBezTo>
                  <a:pt x="2687986" y="-66657"/>
                  <a:pt x="2736029" y="38905"/>
                  <a:pt x="2937090" y="0"/>
                </a:cubicBezTo>
                <a:cubicBezTo>
                  <a:pt x="3138151" y="-38905"/>
                  <a:pt x="3311940" y="51200"/>
                  <a:pt x="3652151" y="0"/>
                </a:cubicBezTo>
                <a:cubicBezTo>
                  <a:pt x="3992362" y="-51200"/>
                  <a:pt x="4039255" y="44327"/>
                  <a:pt x="4307624" y="0"/>
                </a:cubicBezTo>
                <a:cubicBezTo>
                  <a:pt x="4575993" y="-44327"/>
                  <a:pt x="4731530" y="4341"/>
                  <a:pt x="4843921" y="0"/>
                </a:cubicBezTo>
                <a:cubicBezTo>
                  <a:pt x="4956312" y="-4341"/>
                  <a:pt x="5168744" y="29243"/>
                  <a:pt x="5320628" y="0"/>
                </a:cubicBezTo>
                <a:cubicBezTo>
                  <a:pt x="5472512" y="-29243"/>
                  <a:pt x="5575154" y="14599"/>
                  <a:pt x="5737748" y="0"/>
                </a:cubicBezTo>
                <a:cubicBezTo>
                  <a:pt x="5900342" y="-14599"/>
                  <a:pt x="6141189" y="3736"/>
                  <a:pt x="6274044" y="0"/>
                </a:cubicBezTo>
                <a:cubicBezTo>
                  <a:pt x="6456529" y="-5197"/>
                  <a:pt x="6560179" y="128418"/>
                  <a:pt x="6589241" y="315197"/>
                </a:cubicBezTo>
                <a:cubicBezTo>
                  <a:pt x="6592599" y="537787"/>
                  <a:pt x="6566379" y="621477"/>
                  <a:pt x="6589241" y="760663"/>
                </a:cubicBezTo>
                <a:cubicBezTo>
                  <a:pt x="6612103" y="899849"/>
                  <a:pt x="6557457" y="1097648"/>
                  <a:pt x="6589241" y="1193522"/>
                </a:cubicBezTo>
                <a:cubicBezTo>
                  <a:pt x="6621025" y="1289396"/>
                  <a:pt x="6543985" y="1468118"/>
                  <a:pt x="6589241" y="1575950"/>
                </a:cubicBezTo>
                <a:cubicBezTo>
                  <a:pt x="6639710" y="1757794"/>
                  <a:pt x="6435944" y="1858914"/>
                  <a:pt x="6274044" y="1891147"/>
                </a:cubicBezTo>
                <a:cubicBezTo>
                  <a:pt x="6096768" y="1910476"/>
                  <a:pt x="5942469" y="1848335"/>
                  <a:pt x="5856925" y="1891147"/>
                </a:cubicBezTo>
                <a:cubicBezTo>
                  <a:pt x="5771381" y="1933959"/>
                  <a:pt x="5478334" y="1817955"/>
                  <a:pt x="5201452" y="1891147"/>
                </a:cubicBezTo>
                <a:cubicBezTo>
                  <a:pt x="4924570" y="1964339"/>
                  <a:pt x="4961652" y="1884395"/>
                  <a:pt x="4784332" y="1891147"/>
                </a:cubicBezTo>
                <a:cubicBezTo>
                  <a:pt x="4607012" y="1897899"/>
                  <a:pt x="4414734" y="1860066"/>
                  <a:pt x="4069271" y="1891147"/>
                </a:cubicBezTo>
                <a:cubicBezTo>
                  <a:pt x="3723808" y="1922228"/>
                  <a:pt x="3560623" y="1842305"/>
                  <a:pt x="3354209" y="1891147"/>
                </a:cubicBezTo>
                <a:cubicBezTo>
                  <a:pt x="3147795" y="1939989"/>
                  <a:pt x="3113235" y="1834150"/>
                  <a:pt x="2877501" y="1891147"/>
                </a:cubicBezTo>
                <a:cubicBezTo>
                  <a:pt x="2641767" y="1948144"/>
                  <a:pt x="2525978" y="1873224"/>
                  <a:pt x="2341205" y="1891147"/>
                </a:cubicBezTo>
                <a:cubicBezTo>
                  <a:pt x="2156432" y="1909070"/>
                  <a:pt x="1919013" y="1841749"/>
                  <a:pt x="1804909" y="1891147"/>
                </a:cubicBezTo>
                <a:cubicBezTo>
                  <a:pt x="1690805" y="1940545"/>
                  <a:pt x="1244390" y="1822494"/>
                  <a:pt x="1089847" y="1891147"/>
                </a:cubicBezTo>
                <a:cubicBezTo>
                  <a:pt x="935304" y="1959800"/>
                  <a:pt x="608606" y="1876044"/>
                  <a:pt x="315197" y="1891147"/>
                </a:cubicBezTo>
                <a:cubicBezTo>
                  <a:pt x="137145" y="1884404"/>
                  <a:pt x="16157" y="1724009"/>
                  <a:pt x="0" y="1575950"/>
                </a:cubicBezTo>
                <a:cubicBezTo>
                  <a:pt x="-3314" y="1421911"/>
                  <a:pt x="23131" y="1349676"/>
                  <a:pt x="0" y="1180914"/>
                </a:cubicBezTo>
                <a:cubicBezTo>
                  <a:pt x="-23131" y="1012152"/>
                  <a:pt x="38532" y="896604"/>
                  <a:pt x="0" y="785878"/>
                </a:cubicBezTo>
                <a:cubicBezTo>
                  <a:pt x="-38532" y="675152"/>
                  <a:pt x="15239" y="454762"/>
                  <a:pt x="0" y="315197"/>
                </a:cubicBezTo>
                <a:close/>
              </a:path>
            </a:pathLst>
          </a:custGeom>
          <a:ln w="38100">
            <a:solidFill>
              <a:srgbClr val="FFFF00"/>
            </a:solidFill>
            <a:extLst>
              <a:ext uri="{C807C97D-BFC1-408E-A445-0C87EB9F89A2}">
                <ask:lineSketchStyleProps xmlns:ask="http://schemas.microsoft.com/office/drawing/2018/sketchyshapes" sd="30704723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8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Mọi người đang ăn cơm và nói chuyện vui vẻ</a:t>
            </a:r>
            <a:endParaRPr kumimoji="0" lang="en-US" sz="4800" b="0" i="0" u="none" strike="noStrike" kern="1200" cap="none" spc="0" normalizeH="0" baseline="0" noProof="0" dirty="0">
              <a:ln>
                <a:noFill/>
              </a:ln>
              <a:solidFill>
                <a:srgbClr val="CC33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5">
            <a:extLst>
              <a:ext uri="{FF2B5EF4-FFF2-40B4-BE49-F238E27FC236}">
                <a16:creationId xmlns:a16="http://schemas.microsoft.com/office/drawing/2014/main" id="{CAE884E9-5940-9EBB-0C2D-613E5AEC93F7}"/>
              </a:ext>
            </a:extLst>
          </p:cNvPr>
          <p:cNvPicPr>
            <a:picLocks noChangeAspect="1"/>
          </p:cNvPicPr>
          <p:nvPr/>
        </p:nvPicPr>
        <p:blipFill>
          <a:blip r:embed="rId6"/>
          <a:stretch>
            <a:fillRect/>
          </a:stretch>
        </p:blipFill>
        <p:spPr>
          <a:xfrm>
            <a:off x="3733800" y="2819400"/>
            <a:ext cx="5638800" cy="3573014"/>
          </a:xfrm>
          <a:prstGeom prst="rect">
            <a:avLst/>
          </a:prstGeom>
        </p:spPr>
      </p:pic>
    </p:spTree>
    <p:extLst>
      <p:ext uri="{BB962C8B-B14F-4D97-AF65-F5344CB8AC3E}">
        <p14:creationId xmlns:p14="http://schemas.microsoft.com/office/powerpoint/2010/main" val="123868396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2" name="Picture 1" descr="A picture containing vector graphics&#10;&#10;Description automatically generated">
            <a:extLst>
              <a:ext uri="{FF2B5EF4-FFF2-40B4-BE49-F238E27FC236}">
                <a16:creationId xmlns:a16="http://schemas.microsoft.com/office/drawing/2014/main" id="{B3E8A0EA-B02B-6F9A-1BDA-6AA5993CD2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3276600"/>
            <a:ext cx="4179331" cy="3477601"/>
          </a:xfrm>
          <a:prstGeom prst="rect">
            <a:avLst/>
          </a:prstGeom>
        </p:spPr>
      </p:pic>
      <p:grpSp>
        <p:nvGrpSpPr>
          <p:cNvPr id="8" name="Group 7">
            <a:extLst>
              <a:ext uri="{FF2B5EF4-FFF2-40B4-BE49-F238E27FC236}">
                <a16:creationId xmlns:a16="http://schemas.microsoft.com/office/drawing/2014/main" id="{14646889-D719-D940-029E-09C1E130FC00}"/>
              </a:ext>
            </a:extLst>
          </p:cNvPr>
          <p:cNvGrpSpPr/>
          <p:nvPr/>
        </p:nvGrpSpPr>
        <p:grpSpPr>
          <a:xfrm>
            <a:off x="9296400" y="3087514"/>
            <a:ext cx="2628247" cy="3793346"/>
            <a:chOff x="6924463" y="3064654"/>
            <a:chExt cx="2628247" cy="3793346"/>
          </a:xfrm>
        </p:grpSpPr>
        <p:sp>
          <p:nvSpPr>
            <p:cNvPr id="7" name="TextBox 6">
              <a:extLst>
                <a:ext uri="{FF2B5EF4-FFF2-40B4-BE49-F238E27FC236}">
                  <a16:creationId xmlns:a16="http://schemas.microsoft.com/office/drawing/2014/main" id="{E50A2BAD-2FE2-A8AE-886C-73987C834FC0}"/>
                </a:ext>
              </a:extLst>
            </p:cNvPr>
            <p:cNvSpPr txBox="1"/>
            <p:nvPr/>
          </p:nvSpPr>
          <p:spPr>
            <a:xfrm>
              <a:off x="7839075" y="3701534"/>
              <a:ext cx="10668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Thị</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Yến</a:t>
              </a:r>
              <a:r>
                <a:rPr kumimoji="0" lang="en-US" sz="1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1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Nhi</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063732F6-CC7A-29F5-106B-64A950472F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4463" y="3064654"/>
              <a:ext cx="2628247" cy="3793346"/>
            </a:xfrm>
            <a:prstGeom prst="rect">
              <a:avLst/>
            </a:prstGeom>
          </p:spPr>
        </p:pic>
      </p:grpSp>
      <p:sp>
        <p:nvSpPr>
          <p:cNvPr id="4" name="Thought Bubble: Cloud 3">
            <a:extLst>
              <a:ext uri="{FF2B5EF4-FFF2-40B4-BE49-F238E27FC236}">
                <a16:creationId xmlns:a16="http://schemas.microsoft.com/office/drawing/2014/main" id="{2AF05998-0894-6D8F-D8BB-02C03F5DA339}"/>
              </a:ext>
            </a:extLst>
          </p:cNvPr>
          <p:cNvSpPr/>
          <p:nvPr/>
        </p:nvSpPr>
        <p:spPr>
          <a:xfrm>
            <a:off x="603537" y="314868"/>
            <a:ext cx="4120863" cy="2749786"/>
          </a:xfrm>
          <a:custGeom>
            <a:avLst/>
            <a:gdLst>
              <a:gd name="connsiteX0" fmla="*/ 372022 w 4120863"/>
              <a:gd name="connsiteY0" fmla="*/ 914685 h 2749786"/>
              <a:gd name="connsiteX1" fmla="*/ 536379 w 4120863"/>
              <a:gd name="connsiteY1" fmla="*/ 439647 h 2749786"/>
              <a:gd name="connsiteX2" fmla="*/ 1335941 w 4120863"/>
              <a:gd name="connsiteY2" fmla="*/ 331120 h 2749786"/>
              <a:gd name="connsiteX3" fmla="*/ 2142085 w 4120863"/>
              <a:gd name="connsiteY3" fmla="*/ 218455 h 2749786"/>
              <a:gd name="connsiteX4" fmla="*/ 2456206 w 4120863"/>
              <a:gd name="connsiteY4" fmla="*/ 12730 h 2749786"/>
              <a:gd name="connsiteX5" fmla="*/ 2845780 w 4120863"/>
              <a:gd name="connsiteY5" fmla="*/ 157921 h 2749786"/>
              <a:gd name="connsiteX6" fmla="*/ 3382827 w 4120863"/>
              <a:gd name="connsiteY6" fmla="*/ 43920 h 2749786"/>
              <a:gd name="connsiteX7" fmla="*/ 3655167 w 4120863"/>
              <a:gd name="connsiteY7" fmla="*/ 354926 h 2749786"/>
              <a:gd name="connsiteX8" fmla="*/ 4004677 w 4120863"/>
              <a:gd name="connsiteY8" fmla="*/ 656766 h 2749786"/>
              <a:gd name="connsiteX9" fmla="*/ 3989033 w 4120863"/>
              <a:gd name="connsiteY9" fmla="*/ 984066 h 2749786"/>
              <a:gd name="connsiteX10" fmla="*/ 4103311 w 4120863"/>
              <a:gd name="connsiteY10" fmla="*/ 1484502 h 2749786"/>
              <a:gd name="connsiteX11" fmla="*/ 3567980 w 4120863"/>
              <a:gd name="connsiteY11" fmla="*/ 1922558 h 2749786"/>
              <a:gd name="connsiteX12" fmla="*/ 3376341 w 4120863"/>
              <a:gd name="connsiteY12" fmla="*/ 2297917 h 2749786"/>
              <a:gd name="connsiteX13" fmla="*/ 2723871 w 4120863"/>
              <a:gd name="connsiteY13" fmla="*/ 2343365 h 2749786"/>
              <a:gd name="connsiteX14" fmla="*/ 2257603 w 4120863"/>
              <a:gd name="connsiteY14" fmla="*/ 2743802 h 2749786"/>
              <a:gd name="connsiteX15" fmla="*/ 1572032 w 4120863"/>
              <a:gd name="connsiteY15" fmla="*/ 2499377 h 2749786"/>
              <a:gd name="connsiteX16" fmla="*/ 553645 w 4120863"/>
              <a:gd name="connsiteY16" fmla="*/ 2257879 h 2749786"/>
              <a:gd name="connsiteX17" fmla="*/ 105883 w 4120863"/>
              <a:gd name="connsiteY17" fmla="*/ 1989139 h 2749786"/>
              <a:gd name="connsiteX18" fmla="*/ 201559 w 4120863"/>
              <a:gd name="connsiteY18" fmla="*/ 1626383 h 2749786"/>
              <a:gd name="connsiteX19" fmla="*/ -477 w 4120863"/>
              <a:gd name="connsiteY19" fmla="*/ 1254207 h 2749786"/>
              <a:gd name="connsiteX20" fmla="*/ 368492 w 4120863"/>
              <a:gd name="connsiteY20" fmla="*/ 923406 h 2749786"/>
              <a:gd name="connsiteX21" fmla="*/ 372022 w 4120863"/>
              <a:gd name="connsiteY21" fmla="*/ 914685 h 2749786"/>
              <a:gd name="connsiteX0" fmla="*/ 2559862 w 4120863"/>
              <a:gd name="connsiteY0" fmla="*/ 3238973 h 2749786"/>
              <a:gd name="connsiteX1" fmla="*/ 2483479 w 4120863"/>
              <a:gd name="connsiteY1" fmla="*/ 3315356 h 2749786"/>
              <a:gd name="connsiteX2" fmla="*/ 2407096 w 4120863"/>
              <a:gd name="connsiteY2" fmla="*/ 3238973 h 2749786"/>
              <a:gd name="connsiteX3" fmla="*/ 2483479 w 4120863"/>
              <a:gd name="connsiteY3" fmla="*/ 3162590 h 2749786"/>
              <a:gd name="connsiteX4" fmla="*/ 2559862 w 4120863"/>
              <a:gd name="connsiteY4" fmla="*/ 3238973 h 2749786"/>
              <a:gd name="connsiteX0" fmla="*/ 2609336 w 4120863"/>
              <a:gd name="connsiteY0" fmla="*/ 3120403 h 2749786"/>
              <a:gd name="connsiteX1" fmla="*/ 2456570 w 4120863"/>
              <a:gd name="connsiteY1" fmla="*/ 3273169 h 2749786"/>
              <a:gd name="connsiteX2" fmla="*/ 2303804 w 4120863"/>
              <a:gd name="connsiteY2" fmla="*/ 3120403 h 2749786"/>
              <a:gd name="connsiteX3" fmla="*/ 2456570 w 4120863"/>
              <a:gd name="connsiteY3" fmla="*/ 2967637 h 2749786"/>
              <a:gd name="connsiteX4" fmla="*/ 2609336 w 4120863"/>
              <a:gd name="connsiteY4" fmla="*/ 3120403 h 2749786"/>
              <a:gd name="connsiteX0" fmla="*/ 2625000 w 4120863"/>
              <a:gd name="connsiteY0" fmla="*/ 2852856 h 2749786"/>
              <a:gd name="connsiteX1" fmla="*/ 2395851 w 4120863"/>
              <a:gd name="connsiteY1" fmla="*/ 3082005 h 2749786"/>
              <a:gd name="connsiteX2" fmla="*/ 2166702 w 4120863"/>
              <a:gd name="connsiteY2" fmla="*/ 2852856 h 2749786"/>
              <a:gd name="connsiteX3" fmla="*/ 2395851 w 4120863"/>
              <a:gd name="connsiteY3" fmla="*/ 2623707 h 2749786"/>
              <a:gd name="connsiteX4" fmla="*/ 2625000 w 4120863"/>
              <a:gd name="connsiteY4" fmla="*/ 2852856 h 2749786"/>
              <a:gd name="connsiteX0" fmla="*/ 447666 w 4120863"/>
              <a:gd name="connsiteY0" fmla="*/ 1666230 h 2749786"/>
              <a:gd name="connsiteX1" fmla="*/ 206043 w 4120863"/>
              <a:gd name="connsiteY1" fmla="*/ 1615499 h 2749786"/>
              <a:gd name="connsiteX2" fmla="*/ 660864 w 4120863"/>
              <a:gd name="connsiteY2" fmla="*/ 2221406 h 2749786"/>
              <a:gd name="connsiteX3" fmla="*/ 555171 w 4120863"/>
              <a:gd name="connsiteY3" fmla="*/ 2245658 h 2749786"/>
              <a:gd name="connsiteX4" fmla="*/ 1571842 w 4120863"/>
              <a:gd name="connsiteY4" fmla="*/ 2488174 h 2749786"/>
              <a:gd name="connsiteX5" fmla="*/ 1508121 w 4120863"/>
              <a:gd name="connsiteY5" fmla="*/ 2377419 h 2749786"/>
              <a:gd name="connsiteX6" fmla="*/ 2749817 w 4120863"/>
              <a:gd name="connsiteY6" fmla="*/ 2211986 h 2749786"/>
              <a:gd name="connsiteX7" fmla="*/ 2724348 w 4120863"/>
              <a:gd name="connsiteY7" fmla="*/ 2333498 h 2749786"/>
              <a:gd name="connsiteX8" fmla="*/ 3255577 w 4120863"/>
              <a:gd name="connsiteY8" fmla="*/ 1461078 h 2749786"/>
              <a:gd name="connsiteX9" fmla="*/ 3565691 w 4120863"/>
              <a:gd name="connsiteY9" fmla="*/ 1915302 h 2749786"/>
              <a:gd name="connsiteX10" fmla="*/ 3987125 w 4120863"/>
              <a:gd name="connsiteY10" fmla="*/ 977319 h 2749786"/>
              <a:gd name="connsiteX11" fmla="*/ 3849000 w 4120863"/>
              <a:gd name="connsiteY11" fmla="*/ 1147653 h 2749786"/>
              <a:gd name="connsiteX12" fmla="*/ 3655739 w 4120863"/>
              <a:gd name="connsiteY12" fmla="*/ 345378 h 2749786"/>
              <a:gd name="connsiteX13" fmla="*/ 3662989 w 4120863"/>
              <a:gd name="connsiteY13" fmla="*/ 425834 h 2749786"/>
              <a:gd name="connsiteX14" fmla="*/ 2773760 w 4120863"/>
              <a:gd name="connsiteY14" fmla="*/ 251554 h 2749786"/>
              <a:gd name="connsiteX15" fmla="*/ 2844540 w 4120863"/>
              <a:gd name="connsiteY15" fmla="*/ 148946 h 2749786"/>
              <a:gd name="connsiteX16" fmla="*/ 2112037 w 4120863"/>
              <a:gd name="connsiteY16" fmla="*/ 300439 h 2749786"/>
              <a:gd name="connsiteX17" fmla="*/ 2146282 w 4120863"/>
              <a:gd name="connsiteY17" fmla="*/ 211962 h 2749786"/>
              <a:gd name="connsiteX18" fmla="*/ 1335464 w 4120863"/>
              <a:gd name="connsiteY18" fmla="*/ 330483 h 2749786"/>
              <a:gd name="connsiteX19" fmla="*/ 1459472 w 4120863"/>
              <a:gd name="connsiteY19" fmla="*/ 416287 h 2749786"/>
              <a:gd name="connsiteX20" fmla="*/ 393675 w 4120863"/>
              <a:gd name="connsiteY20" fmla="*/ 1005008 h 2749786"/>
              <a:gd name="connsiteX21" fmla="*/ 372022 w 4120863"/>
              <a:gd name="connsiteY21" fmla="*/ 914685 h 2749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120863" h="2749786" fill="none" extrusionOk="0">
                <a:moveTo>
                  <a:pt x="372022" y="914685"/>
                </a:moveTo>
                <a:cubicBezTo>
                  <a:pt x="326181" y="698946"/>
                  <a:pt x="431920" y="572159"/>
                  <a:pt x="536379" y="439647"/>
                </a:cubicBezTo>
                <a:cubicBezTo>
                  <a:pt x="743340" y="216959"/>
                  <a:pt x="1079009" y="154226"/>
                  <a:pt x="1335941" y="331120"/>
                </a:cubicBezTo>
                <a:cubicBezTo>
                  <a:pt x="1500924" y="51430"/>
                  <a:pt x="1960416" y="61975"/>
                  <a:pt x="2142085" y="218455"/>
                </a:cubicBezTo>
                <a:cubicBezTo>
                  <a:pt x="2189481" y="141003"/>
                  <a:pt x="2320634" y="54860"/>
                  <a:pt x="2456206" y="12730"/>
                </a:cubicBezTo>
                <a:cubicBezTo>
                  <a:pt x="2637462" y="-9094"/>
                  <a:pt x="2750512" y="54412"/>
                  <a:pt x="2845780" y="157921"/>
                </a:cubicBezTo>
                <a:cubicBezTo>
                  <a:pt x="2931265" y="-13805"/>
                  <a:pt x="3183924" y="13722"/>
                  <a:pt x="3382827" y="43920"/>
                </a:cubicBezTo>
                <a:cubicBezTo>
                  <a:pt x="3563740" y="90248"/>
                  <a:pt x="3652162" y="239363"/>
                  <a:pt x="3655167" y="354926"/>
                </a:cubicBezTo>
                <a:cubicBezTo>
                  <a:pt x="3814973" y="399970"/>
                  <a:pt x="3926229" y="546569"/>
                  <a:pt x="4004677" y="656766"/>
                </a:cubicBezTo>
                <a:cubicBezTo>
                  <a:pt x="4048930" y="761435"/>
                  <a:pt x="4028569" y="850299"/>
                  <a:pt x="3989033" y="984066"/>
                </a:cubicBezTo>
                <a:cubicBezTo>
                  <a:pt x="4083861" y="1131939"/>
                  <a:pt x="4119727" y="1273224"/>
                  <a:pt x="4103311" y="1484502"/>
                </a:cubicBezTo>
                <a:cubicBezTo>
                  <a:pt x="3967592" y="1734733"/>
                  <a:pt x="3895834" y="1925686"/>
                  <a:pt x="3567980" y="1922558"/>
                </a:cubicBezTo>
                <a:cubicBezTo>
                  <a:pt x="3569234" y="2062669"/>
                  <a:pt x="3480905" y="2238228"/>
                  <a:pt x="3376341" y="2297917"/>
                </a:cubicBezTo>
                <a:cubicBezTo>
                  <a:pt x="3237385" y="2408562"/>
                  <a:pt x="2980965" y="2464070"/>
                  <a:pt x="2723871" y="2343365"/>
                </a:cubicBezTo>
                <a:cubicBezTo>
                  <a:pt x="2658478" y="2557370"/>
                  <a:pt x="2476494" y="2728111"/>
                  <a:pt x="2257603" y="2743802"/>
                </a:cubicBezTo>
                <a:cubicBezTo>
                  <a:pt x="1963947" y="2756702"/>
                  <a:pt x="1701565" y="2699369"/>
                  <a:pt x="1572032" y="2499377"/>
                </a:cubicBezTo>
                <a:cubicBezTo>
                  <a:pt x="1227400" y="2643091"/>
                  <a:pt x="772281" y="2559977"/>
                  <a:pt x="553645" y="2257879"/>
                </a:cubicBezTo>
                <a:cubicBezTo>
                  <a:pt x="342237" y="2226536"/>
                  <a:pt x="119409" y="2167277"/>
                  <a:pt x="105883" y="1989139"/>
                </a:cubicBezTo>
                <a:cubicBezTo>
                  <a:pt x="42704" y="1832797"/>
                  <a:pt x="102923" y="1695259"/>
                  <a:pt x="201559" y="1626383"/>
                </a:cubicBezTo>
                <a:cubicBezTo>
                  <a:pt x="56730" y="1563362"/>
                  <a:pt x="-12150" y="1393198"/>
                  <a:pt x="-477" y="1254207"/>
                </a:cubicBezTo>
                <a:cubicBezTo>
                  <a:pt x="34184" y="1084608"/>
                  <a:pt x="181917" y="913104"/>
                  <a:pt x="368492" y="923406"/>
                </a:cubicBezTo>
                <a:cubicBezTo>
                  <a:pt x="369682" y="920529"/>
                  <a:pt x="371612" y="917040"/>
                  <a:pt x="372022" y="914685"/>
                </a:cubicBezTo>
                <a:close/>
              </a:path>
              <a:path w="4120863" h="2749786" fill="none" extrusionOk="0">
                <a:moveTo>
                  <a:pt x="2559862" y="3238973"/>
                </a:moveTo>
                <a:cubicBezTo>
                  <a:pt x="2550674" y="3279166"/>
                  <a:pt x="2533801" y="3306528"/>
                  <a:pt x="2483479" y="3315356"/>
                </a:cubicBezTo>
                <a:cubicBezTo>
                  <a:pt x="2441053" y="3303438"/>
                  <a:pt x="2398266" y="3273985"/>
                  <a:pt x="2407096" y="3238973"/>
                </a:cubicBezTo>
                <a:cubicBezTo>
                  <a:pt x="2399987" y="3196182"/>
                  <a:pt x="2450692" y="3168695"/>
                  <a:pt x="2483479" y="3162590"/>
                </a:cubicBezTo>
                <a:cubicBezTo>
                  <a:pt x="2522336" y="3160395"/>
                  <a:pt x="2551472" y="3189560"/>
                  <a:pt x="2559862" y="3238973"/>
                </a:cubicBezTo>
                <a:close/>
              </a:path>
              <a:path w="4120863" h="2749786" fill="none" extrusionOk="0">
                <a:moveTo>
                  <a:pt x="2609336" y="3120403"/>
                </a:moveTo>
                <a:cubicBezTo>
                  <a:pt x="2613294" y="3192431"/>
                  <a:pt x="2536319" y="3280855"/>
                  <a:pt x="2456570" y="3273169"/>
                </a:cubicBezTo>
                <a:cubicBezTo>
                  <a:pt x="2361873" y="3272623"/>
                  <a:pt x="2302720" y="3202169"/>
                  <a:pt x="2303804" y="3120403"/>
                </a:cubicBezTo>
                <a:cubicBezTo>
                  <a:pt x="2303280" y="3034052"/>
                  <a:pt x="2351697" y="2961895"/>
                  <a:pt x="2456570" y="2967637"/>
                </a:cubicBezTo>
                <a:cubicBezTo>
                  <a:pt x="2547227" y="2954741"/>
                  <a:pt x="2612466" y="3030478"/>
                  <a:pt x="2609336" y="3120403"/>
                </a:cubicBezTo>
                <a:close/>
              </a:path>
              <a:path w="4120863" h="2749786" fill="none" extrusionOk="0">
                <a:moveTo>
                  <a:pt x="2625000" y="2852856"/>
                </a:moveTo>
                <a:cubicBezTo>
                  <a:pt x="2618763" y="2980826"/>
                  <a:pt x="2533804" y="3066532"/>
                  <a:pt x="2395851" y="3082005"/>
                </a:cubicBezTo>
                <a:cubicBezTo>
                  <a:pt x="2267653" y="3071558"/>
                  <a:pt x="2161516" y="2971342"/>
                  <a:pt x="2166702" y="2852856"/>
                </a:cubicBezTo>
                <a:cubicBezTo>
                  <a:pt x="2194442" y="2744513"/>
                  <a:pt x="2244294" y="2605146"/>
                  <a:pt x="2395851" y="2623707"/>
                </a:cubicBezTo>
                <a:cubicBezTo>
                  <a:pt x="2521182" y="2634469"/>
                  <a:pt x="2651268" y="2746049"/>
                  <a:pt x="2625000" y="2852856"/>
                </a:cubicBezTo>
                <a:close/>
              </a:path>
              <a:path w="4120863" h="2749786" fill="none" extrusionOk="0">
                <a:moveTo>
                  <a:pt x="447666" y="1666230"/>
                </a:moveTo>
                <a:cubicBezTo>
                  <a:pt x="351660" y="1669170"/>
                  <a:pt x="284652" y="1651234"/>
                  <a:pt x="206043" y="1615499"/>
                </a:cubicBezTo>
                <a:moveTo>
                  <a:pt x="660864" y="2221406"/>
                </a:moveTo>
                <a:cubicBezTo>
                  <a:pt x="631248" y="2226236"/>
                  <a:pt x="594967" y="2238972"/>
                  <a:pt x="555171" y="2245658"/>
                </a:cubicBezTo>
                <a:moveTo>
                  <a:pt x="1571842" y="2488174"/>
                </a:moveTo>
                <a:cubicBezTo>
                  <a:pt x="1547518" y="2452925"/>
                  <a:pt x="1523315" y="2425892"/>
                  <a:pt x="1508121" y="2377419"/>
                </a:cubicBezTo>
                <a:moveTo>
                  <a:pt x="2749817" y="2211986"/>
                </a:moveTo>
                <a:cubicBezTo>
                  <a:pt x="2745550" y="2245744"/>
                  <a:pt x="2749229" y="2290646"/>
                  <a:pt x="2724348" y="2333498"/>
                </a:cubicBezTo>
                <a:moveTo>
                  <a:pt x="3255577" y="1461078"/>
                </a:moveTo>
                <a:cubicBezTo>
                  <a:pt x="3460634" y="1535327"/>
                  <a:pt x="3581473" y="1715875"/>
                  <a:pt x="3565691" y="1915302"/>
                </a:cubicBezTo>
                <a:moveTo>
                  <a:pt x="3987125" y="977319"/>
                </a:moveTo>
                <a:cubicBezTo>
                  <a:pt x="3951468" y="1051710"/>
                  <a:pt x="3913008" y="1091425"/>
                  <a:pt x="3849000" y="1147653"/>
                </a:cubicBezTo>
                <a:moveTo>
                  <a:pt x="3655739" y="345378"/>
                </a:moveTo>
                <a:cubicBezTo>
                  <a:pt x="3664396" y="376305"/>
                  <a:pt x="3663790" y="393198"/>
                  <a:pt x="3662989" y="425834"/>
                </a:cubicBezTo>
                <a:moveTo>
                  <a:pt x="2773760" y="251554"/>
                </a:moveTo>
                <a:cubicBezTo>
                  <a:pt x="2783890" y="213218"/>
                  <a:pt x="2816484" y="183344"/>
                  <a:pt x="2844540" y="148946"/>
                </a:cubicBezTo>
                <a:moveTo>
                  <a:pt x="2112037" y="300439"/>
                </a:moveTo>
                <a:cubicBezTo>
                  <a:pt x="2118666" y="277954"/>
                  <a:pt x="2135045" y="240443"/>
                  <a:pt x="2146282" y="211962"/>
                </a:cubicBezTo>
                <a:moveTo>
                  <a:pt x="1335464" y="330483"/>
                </a:moveTo>
                <a:cubicBezTo>
                  <a:pt x="1374658" y="353783"/>
                  <a:pt x="1420398" y="383312"/>
                  <a:pt x="1459472" y="416287"/>
                </a:cubicBezTo>
                <a:moveTo>
                  <a:pt x="393675" y="1005008"/>
                </a:moveTo>
                <a:cubicBezTo>
                  <a:pt x="383188" y="976412"/>
                  <a:pt x="377317" y="951177"/>
                  <a:pt x="372022" y="914685"/>
                </a:cubicBezTo>
              </a:path>
              <a:path w="4120863" h="2749786" stroke="0" extrusionOk="0">
                <a:moveTo>
                  <a:pt x="372022" y="914685"/>
                </a:moveTo>
                <a:cubicBezTo>
                  <a:pt x="359986" y="748077"/>
                  <a:pt x="435104" y="575194"/>
                  <a:pt x="536379" y="439647"/>
                </a:cubicBezTo>
                <a:cubicBezTo>
                  <a:pt x="660633" y="266001"/>
                  <a:pt x="1018156" y="140561"/>
                  <a:pt x="1335941" y="331120"/>
                </a:cubicBezTo>
                <a:cubicBezTo>
                  <a:pt x="1425822" y="1488"/>
                  <a:pt x="1946037" y="-5152"/>
                  <a:pt x="2142085" y="218455"/>
                </a:cubicBezTo>
                <a:cubicBezTo>
                  <a:pt x="2237278" y="125367"/>
                  <a:pt x="2304442" y="5743"/>
                  <a:pt x="2456206" y="12730"/>
                </a:cubicBezTo>
                <a:cubicBezTo>
                  <a:pt x="2597530" y="-12397"/>
                  <a:pt x="2752353" y="26517"/>
                  <a:pt x="2845780" y="157921"/>
                </a:cubicBezTo>
                <a:cubicBezTo>
                  <a:pt x="2992648" y="37554"/>
                  <a:pt x="3150570" y="-22897"/>
                  <a:pt x="3382827" y="43920"/>
                </a:cubicBezTo>
                <a:cubicBezTo>
                  <a:pt x="3524248" y="104255"/>
                  <a:pt x="3610143" y="232443"/>
                  <a:pt x="3655167" y="354926"/>
                </a:cubicBezTo>
                <a:cubicBezTo>
                  <a:pt x="3815070" y="370630"/>
                  <a:pt x="3944747" y="507211"/>
                  <a:pt x="4004677" y="656766"/>
                </a:cubicBezTo>
                <a:cubicBezTo>
                  <a:pt x="4046929" y="730692"/>
                  <a:pt x="4043070" y="881210"/>
                  <a:pt x="3989033" y="984066"/>
                </a:cubicBezTo>
                <a:cubicBezTo>
                  <a:pt x="4117902" y="1115919"/>
                  <a:pt x="4166362" y="1353827"/>
                  <a:pt x="4103311" y="1484502"/>
                </a:cubicBezTo>
                <a:cubicBezTo>
                  <a:pt x="3981037" y="1686396"/>
                  <a:pt x="3785622" y="1874523"/>
                  <a:pt x="3567980" y="1922558"/>
                </a:cubicBezTo>
                <a:cubicBezTo>
                  <a:pt x="3572438" y="2074074"/>
                  <a:pt x="3517689" y="2175540"/>
                  <a:pt x="3376341" y="2297917"/>
                </a:cubicBezTo>
                <a:cubicBezTo>
                  <a:pt x="3146988" y="2392311"/>
                  <a:pt x="2892557" y="2495003"/>
                  <a:pt x="2723871" y="2343365"/>
                </a:cubicBezTo>
                <a:cubicBezTo>
                  <a:pt x="2634321" y="2592906"/>
                  <a:pt x="2413492" y="2695290"/>
                  <a:pt x="2257603" y="2743802"/>
                </a:cubicBezTo>
                <a:cubicBezTo>
                  <a:pt x="1999044" y="2842540"/>
                  <a:pt x="1697235" y="2728205"/>
                  <a:pt x="1572032" y="2499377"/>
                </a:cubicBezTo>
                <a:cubicBezTo>
                  <a:pt x="1170925" y="2673703"/>
                  <a:pt x="827809" y="2495382"/>
                  <a:pt x="553645" y="2257879"/>
                </a:cubicBezTo>
                <a:cubicBezTo>
                  <a:pt x="359030" y="2232296"/>
                  <a:pt x="167078" y="2168068"/>
                  <a:pt x="105883" y="1989139"/>
                </a:cubicBezTo>
                <a:cubicBezTo>
                  <a:pt x="67498" y="1855372"/>
                  <a:pt x="119220" y="1729980"/>
                  <a:pt x="201559" y="1626383"/>
                </a:cubicBezTo>
                <a:cubicBezTo>
                  <a:pt x="62887" y="1558431"/>
                  <a:pt x="12411" y="1411516"/>
                  <a:pt x="-477" y="1254207"/>
                </a:cubicBezTo>
                <a:cubicBezTo>
                  <a:pt x="-8073" y="1086385"/>
                  <a:pt x="202299" y="923764"/>
                  <a:pt x="368492" y="923406"/>
                </a:cubicBezTo>
                <a:cubicBezTo>
                  <a:pt x="370034" y="920664"/>
                  <a:pt x="371245" y="918430"/>
                  <a:pt x="372022" y="914685"/>
                </a:cubicBezTo>
                <a:close/>
              </a:path>
              <a:path w="4120863" h="2749786" stroke="0" extrusionOk="0">
                <a:moveTo>
                  <a:pt x="2559862" y="3238973"/>
                </a:moveTo>
                <a:cubicBezTo>
                  <a:pt x="2561958" y="3271508"/>
                  <a:pt x="2518532" y="3317193"/>
                  <a:pt x="2483479" y="3315356"/>
                </a:cubicBezTo>
                <a:cubicBezTo>
                  <a:pt x="2442308" y="3306884"/>
                  <a:pt x="2404440" y="3280345"/>
                  <a:pt x="2407096" y="3238973"/>
                </a:cubicBezTo>
                <a:cubicBezTo>
                  <a:pt x="2411394" y="3196078"/>
                  <a:pt x="2430337" y="3164594"/>
                  <a:pt x="2483479" y="3162590"/>
                </a:cubicBezTo>
                <a:cubicBezTo>
                  <a:pt x="2524241" y="3156142"/>
                  <a:pt x="2554215" y="3197196"/>
                  <a:pt x="2559862" y="3238973"/>
                </a:cubicBezTo>
                <a:close/>
              </a:path>
              <a:path w="4120863" h="2749786" stroke="0" extrusionOk="0">
                <a:moveTo>
                  <a:pt x="2609336" y="3120403"/>
                </a:moveTo>
                <a:cubicBezTo>
                  <a:pt x="2628322" y="3195306"/>
                  <a:pt x="2530351" y="3277536"/>
                  <a:pt x="2456570" y="3273169"/>
                </a:cubicBezTo>
                <a:cubicBezTo>
                  <a:pt x="2350540" y="3270371"/>
                  <a:pt x="2288599" y="3205798"/>
                  <a:pt x="2303804" y="3120403"/>
                </a:cubicBezTo>
                <a:cubicBezTo>
                  <a:pt x="2293440" y="3014219"/>
                  <a:pt x="2374493" y="2968071"/>
                  <a:pt x="2456570" y="2967637"/>
                </a:cubicBezTo>
                <a:cubicBezTo>
                  <a:pt x="2547097" y="2966590"/>
                  <a:pt x="2600038" y="3036646"/>
                  <a:pt x="2609336" y="3120403"/>
                </a:cubicBezTo>
                <a:close/>
              </a:path>
              <a:path w="4120863" h="2749786" stroke="0" extrusionOk="0">
                <a:moveTo>
                  <a:pt x="2625000" y="2852856"/>
                </a:moveTo>
                <a:cubicBezTo>
                  <a:pt x="2636849" y="2982711"/>
                  <a:pt x="2542643" y="3090912"/>
                  <a:pt x="2395851" y="3082005"/>
                </a:cubicBezTo>
                <a:cubicBezTo>
                  <a:pt x="2282984" y="3076023"/>
                  <a:pt x="2153723" y="2988958"/>
                  <a:pt x="2166702" y="2852856"/>
                </a:cubicBezTo>
                <a:cubicBezTo>
                  <a:pt x="2153592" y="2754138"/>
                  <a:pt x="2262278" y="2633201"/>
                  <a:pt x="2395851" y="2623707"/>
                </a:cubicBezTo>
                <a:cubicBezTo>
                  <a:pt x="2550898" y="2644820"/>
                  <a:pt x="2633321" y="2727370"/>
                  <a:pt x="2625000" y="2852856"/>
                </a:cubicBezTo>
                <a:close/>
              </a:path>
              <a:path w="4120863" h="2749786" fill="none" stroke="0" extrusionOk="0">
                <a:moveTo>
                  <a:pt x="447666" y="1666230"/>
                </a:moveTo>
                <a:cubicBezTo>
                  <a:pt x="363120" y="1670068"/>
                  <a:pt x="287786" y="1640093"/>
                  <a:pt x="206043" y="1615499"/>
                </a:cubicBezTo>
                <a:moveTo>
                  <a:pt x="660864" y="2221406"/>
                </a:moveTo>
                <a:cubicBezTo>
                  <a:pt x="625094" y="2228376"/>
                  <a:pt x="593970" y="2245392"/>
                  <a:pt x="555171" y="2245658"/>
                </a:cubicBezTo>
                <a:moveTo>
                  <a:pt x="1571842" y="2488174"/>
                </a:moveTo>
                <a:cubicBezTo>
                  <a:pt x="1542125" y="2446108"/>
                  <a:pt x="1514799" y="2419902"/>
                  <a:pt x="1508121" y="2377419"/>
                </a:cubicBezTo>
                <a:moveTo>
                  <a:pt x="2749817" y="2211986"/>
                </a:moveTo>
                <a:cubicBezTo>
                  <a:pt x="2743826" y="2249729"/>
                  <a:pt x="2732064" y="2297852"/>
                  <a:pt x="2724348" y="2333498"/>
                </a:cubicBezTo>
                <a:moveTo>
                  <a:pt x="3255577" y="1461078"/>
                </a:moveTo>
                <a:cubicBezTo>
                  <a:pt x="3467056" y="1598937"/>
                  <a:pt x="3607127" y="1688659"/>
                  <a:pt x="3565691" y="1915302"/>
                </a:cubicBezTo>
                <a:moveTo>
                  <a:pt x="3987125" y="977319"/>
                </a:moveTo>
                <a:cubicBezTo>
                  <a:pt x="3951555" y="1035721"/>
                  <a:pt x="3896301" y="1102850"/>
                  <a:pt x="3849000" y="1147653"/>
                </a:cubicBezTo>
                <a:moveTo>
                  <a:pt x="3655739" y="345378"/>
                </a:moveTo>
                <a:cubicBezTo>
                  <a:pt x="3663183" y="370446"/>
                  <a:pt x="3662812" y="399292"/>
                  <a:pt x="3662989" y="425834"/>
                </a:cubicBezTo>
                <a:moveTo>
                  <a:pt x="2773760" y="251554"/>
                </a:moveTo>
                <a:cubicBezTo>
                  <a:pt x="2795637" y="211723"/>
                  <a:pt x="2815253" y="182349"/>
                  <a:pt x="2844540" y="148946"/>
                </a:cubicBezTo>
                <a:moveTo>
                  <a:pt x="2112037" y="300439"/>
                </a:moveTo>
                <a:cubicBezTo>
                  <a:pt x="2127641" y="267669"/>
                  <a:pt x="2132402" y="240418"/>
                  <a:pt x="2146282" y="211962"/>
                </a:cubicBezTo>
                <a:moveTo>
                  <a:pt x="1335464" y="330483"/>
                </a:moveTo>
                <a:cubicBezTo>
                  <a:pt x="1382839" y="364170"/>
                  <a:pt x="1429781" y="382999"/>
                  <a:pt x="1459472" y="416287"/>
                </a:cubicBezTo>
                <a:moveTo>
                  <a:pt x="393675" y="1005008"/>
                </a:moveTo>
                <a:cubicBezTo>
                  <a:pt x="380572" y="970249"/>
                  <a:pt x="370469" y="946248"/>
                  <a:pt x="372022" y="914685"/>
                </a:cubicBezTo>
              </a:path>
            </a:pathLst>
          </a:custGeom>
          <a:ln w="38100">
            <a:solidFill>
              <a:srgbClr val="FFFF00"/>
            </a:solidFill>
            <a:extLst>
              <a:ext uri="{C807C97D-BFC1-408E-A445-0C87EB9F89A2}">
                <ask:lineSketchStyleProps xmlns:ask="http://schemas.microsoft.com/office/drawing/2018/sketchyshapes" sd="3999604120">
                  <a:prstGeom prst="cloudCallout">
                    <a:avLst>
                      <a:gd name="adj1" fmla="val 10266"/>
                      <a:gd name="adj2" fmla="val 67790"/>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40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Khi nhà có khách, em nên làm gì?</a:t>
            </a:r>
            <a:endParaRPr kumimoji="0" lang="en-US" sz="40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A36AC737-D0E7-07FA-E2B0-FAB60D71AC91}"/>
              </a:ext>
            </a:extLst>
          </p:cNvPr>
          <p:cNvSpPr/>
          <p:nvPr/>
        </p:nvSpPr>
        <p:spPr>
          <a:xfrm>
            <a:off x="5297958" y="228600"/>
            <a:ext cx="6589241" cy="2895599"/>
          </a:xfrm>
          <a:custGeom>
            <a:avLst/>
            <a:gdLst>
              <a:gd name="connsiteX0" fmla="*/ 0 w 6589241"/>
              <a:gd name="connsiteY0" fmla="*/ 482609 h 2895599"/>
              <a:gd name="connsiteX1" fmla="*/ 482609 w 6589241"/>
              <a:gd name="connsiteY1" fmla="*/ 0 h 2895599"/>
              <a:gd name="connsiteX2" fmla="*/ 1157492 w 6589241"/>
              <a:gd name="connsiteY2" fmla="*/ 0 h 2895599"/>
              <a:gd name="connsiteX3" fmla="*/ 1776134 w 6589241"/>
              <a:gd name="connsiteY3" fmla="*/ 0 h 2895599"/>
              <a:gd name="connsiteX4" fmla="*/ 2226056 w 6589241"/>
              <a:gd name="connsiteY4" fmla="*/ 0 h 2895599"/>
              <a:gd name="connsiteX5" fmla="*/ 2844699 w 6589241"/>
              <a:gd name="connsiteY5" fmla="*/ 0 h 2895599"/>
              <a:gd name="connsiteX6" fmla="*/ 3238380 w 6589241"/>
              <a:gd name="connsiteY6" fmla="*/ 0 h 2895599"/>
              <a:gd name="connsiteX7" fmla="*/ 3632062 w 6589241"/>
              <a:gd name="connsiteY7" fmla="*/ 0 h 2895599"/>
              <a:gd name="connsiteX8" fmla="*/ 4194464 w 6589241"/>
              <a:gd name="connsiteY8" fmla="*/ 0 h 2895599"/>
              <a:gd name="connsiteX9" fmla="*/ 4869347 w 6589241"/>
              <a:gd name="connsiteY9" fmla="*/ 0 h 2895599"/>
              <a:gd name="connsiteX10" fmla="*/ 5487989 w 6589241"/>
              <a:gd name="connsiteY10" fmla="*/ 0 h 2895599"/>
              <a:gd name="connsiteX11" fmla="*/ 6106632 w 6589241"/>
              <a:gd name="connsiteY11" fmla="*/ 0 h 2895599"/>
              <a:gd name="connsiteX12" fmla="*/ 6589241 w 6589241"/>
              <a:gd name="connsiteY12" fmla="*/ 482609 h 2895599"/>
              <a:gd name="connsiteX13" fmla="*/ 6589241 w 6589241"/>
              <a:gd name="connsiteY13" fmla="*/ 907293 h 2895599"/>
              <a:gd name="connsiteX14" fmla="*/ 6589241 w 6589241"/>
              <a:gd name="connsiteY14" fmla="*/ 1351280 h 2895599"/>
              <a:gd name="connsiteX15" fmla="*/ 6589241 w 6589241"/>
              <a:gd name="connsiteY15" fmla="*/ 1775964 h 2895599"/>
              <a:gd name="connsiteX16" fmla="*/ 6589241 w 6589241"/>
              <a:gd name="connsiteY16" fmla="*/ 2412990 h 2895599"/>
              <a:gd name="connsiteX17" fmla="*/ 6106632 w 6589241"/>
              <a:gd name="connsiteY17" fmla="*/ 2895599 h 2895599"/>
              <a:gd name="connsiteX18" fmla="*/ 5544230 w 6589241"/>
              <a:gd name="connsiteY18" fmla="*/ 2895599 h 2895599"/>
              <a:gd name="connsiteX19" fmla="*/ 5150548 w 6589241"/>
              <a:gd name="connsiteY19" fmla="*/ 2895599 h 2895599"/>
              <a:gd name="connsiteX20" fmla="*/ 4756866 w 6589241"/>
              <a:gd name="connsiteY20" fmla="*/ 2895599 h 2895599"/>
              <a:gd name="connsiteX21" fmla="*/ 4250704 w 6589241"/>
              <a:gd name="connsiteY21" fmla="*/ 2895599 h 2895599"/>
              <a:gd name="connsiteX22" fmla="*/ 3857023 w 6589241"/>
              <a:gd name="connsiteY22" fmla="*/ 2895599 h 2895599"/>
              <a:gd name="connsiteX23" fmla="*/ 3294621 w 6589241"/>
              <a:gd name="connsiteY23" fmla="*/ 2895599 h 2895599"/>
              <a:gd name="connsiteX24" fmla="*/ 2900939 w 6589241"/>
              <a:gd name="connsiteY24" fmla="*/ 2895599 h 2895599"/>
              <a:gd name="connsiteX25" fmla="*/ 2282296 w 6589241"/>
              <a:gd name="connsiteY25" fmla="*/ 2895599 h 2895599"/>
              <a:gd name="connsiteX26" fmla="*/ 1607414 w 6589241"/>
              <a:gd name="connsiteY26" fmla="*/ 2895599 h 2895599"/>
              <a:gd name="connsiteX27" fmla="*/ 1045011 w 6589241"/>
              <a:gd name="connsiteY27" fmla="*/ 2895599 h 2895599"/>
              <a:gd name="connsiteX28" fmla="*/ 482609 w 6589241"/>
              <a:gd name="connsiteY28" fmla="*/ 2895599 h 2895599"/>
              <a:gd name="connsiteX29" fmla="*/ 0 w 6589241"/>
              <a:gd name="connsiteY29" fmla="*/ 2412990 h 2895599"/>
              <a:gd name="connsiteX30" fmla="*/ 0 w 6589241"/>
              <a:gd name="connsiteY30" fmla="*/ 1949699 h 2895599"/>
              <a:gd name="connsiteX31" fmla="*/ 0 w 6589241"/>
              <a:gd name="connsiteY31" fmla="*/ 1447800 h 2895599"/>
              <a:gd name="connsiteX32" fmla="*/ 0 w 6589241"/>
              <a:gd name="connsiteY32" fmla="*/ 1003812 h 2895599"/>
              <a:gd name="connsiteX33" fmla="*/ 0 w 6589241"/>
              <a:gd name="connsiteY33" fmla="*/ 482609 h 2895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89241" h="2895599" fill="none" extrusionOk="0">
                <a:moveTo>
                  <a:pt x="0" y="482609"/>
                </a:moveTo>
                <a:cubicBezTo>
                  <a:pt x="44045" y="273402"/>
                  <a:pt x="238883" y="-67744"/>
                  <a:pt x="482609" y="0"/>
                </a:cubicBezTo>
                <a:cubicBezTo>
                  <a:pt x="726468" y="-64152"/>
                  <a:pt x="898019" y="48734"/>
                  <a:pt x="1157492" y="0"/>
                </a:cubicBezTo>
                <a:cubicBezTo>
                  <a:pt x="1416965" y="-48734"/>
                  <a:pt x="1575997" y="54721"/>
                  <a:pt x="1776134" y="0"/>
                </a:cubicBezTo>
                <a:cubicBezTo>
                  <a:pt x="1976271" y="-54721"/>
                  <a:pt x="2037890" y="3905"/>
                  <a:pt x="2226056" y="0"/>
                </a:cubicBezTo>
                <a:cubicBezTo>
                  <a:pt x="2414222" y="-3905"/>
                  <a:pt x="2550731" y="19329"/>
                  <a:pt x="2844699" y="0"/>
                </a:cubicBezTo>
                <a:cubicBezTo>
                  <a:pt x="3138667" y="-19329"/>
                  <a:pt x="3054786" y="36985"/>
                  <a:pt x="3238380" y="0"/>
                </a:cubicBezTo>
                <a:cubicBezTo>
                  <a:pt x="3421974" y="-36985"/>
                  <a:pt x="3526688" y="7688"/>
                  <a:pt x="3632062" y="0"/>
                </a:cubicBezTo>
                <a:cubicBezTo>
                  <a:pt x="3737436" y="-7688"/>
                  <a:pt x="4070361" y="9296"/>
                  <a:pt x="4194464" y="0"/>
                </a:cubicBezTo>
                <a:cubicBezTo>
                  <a:pt x="4318567" y="-9296"/>
                  <a:pt x="4719186" y="70997"/>
                  <a:pt x="4869347" y="0"/>
                </a:cubicBezTo>
                <a:cubicBezTo>
                  <a:pt x="5019508" y="-70997"/>
                  <a:pt x="5191183" y="46860"/>
                  <a:pt x="5487989" y="0"/>
                </a:cubicBezTo>
                <a:cubicBezTo>
                  <a:pt x="5784795" y="-46860"/>
                  <a:pt x="5878581" y="13364"/>
                  <a:pt x="6106632" y="0"/>
                </a:cubicBezTo>
                <a:cubicBezTo>
                  <a:pt x="6377129" y="-67060"/>
                  <a:pt x="6650033" y="238067"/>
                  <a:pt x="6589241" y="482609"/>
                </a:cubicBezTo>
                <a:cubicBezTo>
                  <a:pt x="6598203" y="600738"/>
                  <a:pt x="6547167" y="715742"/>
                  <a:pt x="6589241" y="907293"/>
                </a:cubicBezTo>
                <a:cubicBezTo>
                  <a:pt x="6631315" y="1098844"/>
                  <a:pt x="6565429" y="1191221"/>
                  <a:pt x="6589241" y="1351280"/>
                </a:cubicBezTo>
                <a:cubicBezTo>
                  <a:pt x="6613053" y="1511339"/>
                  <a:pt x="6554856" y="1602351"/>
                  <a:pt x="6589241" y="1775964"/>
                </a:cubicBezTo>
                <a:cubicBezTo>
                  <a:pt x="6623626" y="1949577"/>
                  <a:pt x="6513490" y="2168036"/>
                  <a:pt x="6589241" y="2412990"/>
                </a:cubicBezTo>
                <a:cubicBezTo>
                  <a:pt x="6609761" y="2705080"/>
                  <a:pt x="6386066" y="2868814"/>
                  <a:pt x="6106632" y="2895599"/>
                </a:cubicBezTo>
                <a:cubicBezTo>
                  <a:pt x="5902385" y="2901934"/>
                  <a:pt x="5816713" y="2838774"/>
                  <a:pt x="5544230" y="2895599"/>
                </a:cubicBezTo>
                <a:cubicBezTo>
                  <a:pt x="5271747" y="2952424"/>
                  <a:pt x="5316280" y="2854654"/>
                  <a:pt x="5150548" y="2895599"/>
                </a:cubicBezTo>
                <a:cubicBezTo>
                  <a:pt x="4984816" y="2936544"/>
                  <a:pt x="4933098" y="2856928"/>
                  <a:pt x="4756866" y="2895599"/>
                </a:cubicBezTo>
                <a:cubicBezTo>
                  <a:pt x="4580634" y="2934270"/>
                  <a:pt x="4412399" y="2886094"/>
                  <a:pt x="4250704" y="2895599"/>
                </a:cubicBezTo>
                <a:cubicBezTo>
                  <a:pt x="4089009" y="2905104"/>
                  <a:pt x="4045559" y="2857955"/>
                  <a:pt x="3857023" y="2895599"/>
                </a:cubicBezTo>
                <a:cubicBezTo>
                  <a:pt x="3668487" y="2933243"/>
                  <a:pt x="3548482" y="2881460"/>
                  <a:pt x="3294621" y="2895599"/>
                </a:cubicBezTo>
                <a:cubicBezTo>
                  <a:pt x="3040760" y="2909738"/>
                  <a:pt x="3051547" y="2879349"/>
                  <a:pt x="2900939" y="2895599"/>
                </a:cubicBezTo>
                <a:cubicBezTo>
                  <a:pt x="2750331" y="2911849"/>
                  <a:pt x="2480367" y="2856306"/>
                  <a:pt x="2282296" y="2895599"/>
                </a:cubicBezTo>
                <a:cubicBezTo>
                  <a:pt x="2084225" y="2934892"/>
                  <a:pt x="1832436" y="2888968"/>
                  <a:pt x="1607414" y="2895599"/>
                </a:cubicBezTo>
                <a:cubicBezTo>
                  <a:pt x="1382392" y="2902230"/>
                  <a:pt x="1292520" y="2876313"/>
                  <a:pt x="1045011" y="2895599"/>
                </a:cubicBezTo>
                <a:cubicBezTo>
                  <a:pt x="797502" y="2914885"/>
                  <a:pt x="639424" y="2833078"/>
                  <a:pt x="482609" y="2895599"/>
                </a:cubicBezTo>
                <a:cubicBezTo>
                  <a:pt x="206777" y="2908238"/>
                  <a:pt x="42525" y="2685014"/>
                  <a:pt x="0" y="2412990"/>
                </a:cubicBezTo>
                <a:cubicBezTo>
                  <a:pt x="-15306" y="2189713"/>
                  <a:pt x="2555" y="2101264"/>
                  <a:pt x="0" y="1949699"/>
                </a:cubicBezTo>
                <a:cubicBezTo>
                  <a:pt x="-2555" y="1798134"/>
                  <a:pt x="592" y="1662966"/>
                  <a:pt x="0" y="1447800"/>
                </a:cubicBezTo>
                <a:cubicBezTo>
                  <a:pt x="-592" y="1232634"/>
                  <a:pt x="6898" y="1096089"/>
                  <a:pt x="0" y="1003812"/>
                </a:cubicBezTo>
                <a:cubicBezTo>
                  <a:pt x="-6898" y="911535"/>
                  <a:pt x="37205" y="735125"/>
                  <a:pt x="0" y="482609"/>
                </a:cubicBezTo>
                <a:close/>
              </a:path>
              <a:path w="6589241" h="2895599" stroke="0" extrusionOk="0">
                <a:moveTo>
                  <a:pt x="0" y="482609"/>
                </a:moveTo>
                <a:cubicBezTo>
                  <a:pt x="-29270" y="263076"/>
                  <a:pt x="224033" y="-78787"/>
                  <a:pt x="482609" y="0"/>
                </a:cubicBezTo>
                <a:cubicBezTo>
                  <a:pt x="651291" y="-25173"/>
                  <a:pt x="687812" y="20952"/>
                  <a:pt x="876291" y="0"/>
                </a:cubicBezTo>
                <a:cubicBezTo>
                  <a:pt x="1064770" y="-20952"/>
                  <a:pt x="1291865" y="53940"/>
                  <a:pt x="1438693" y="0"/>
                </a:cubicBezTo>
                <a:cubicBezTo>
                  <a:pt x="1585521" y="-53940"/>
                  <a:pt x="1703562" y="11240"/>
                  <a:pt x="1832375" y="0"/>
                </a:cubicBezTo>
                <a:cubicBezTo>
                  <a:pt x="1961188" y="-11240"/>
                  <a:pt x="2273846" y="48349"/>
                  <a:pt x="2507257" y="0"/>
                </a:cubicBezTo>
                <a:cubicBezTo>
                  <a:pt x="2740668" y="-48349"/>
                  <a:pt x="2812019" y="12320"/>
                  <a:pt x="2957179" y="0"/>
                </a:cubicBezTo>
                <a:cubicBezTo>
                  <a:pt x="3102339" y="-12320"/>
                  <a:pt x="3487779" y="50665"/>
                  <a:pt x="3632062" y="0"/>
                </a:cubicBezTo>
                <a:cubicBezTo>
                  <a:pt x="3776345" y="-50665"/>
                  <a:pt x="4082373" y="68319"/>
                  <a:pt x="4250704" y="0"/>
                </a:cubicBezTo>
                <a:cubicBezTo>
                  <a:pt x="4419035" y="-68319"/>
                  <a:pt x="4583260" y="24865"/>
                  <a:pt x="4756866" y="0"/>
                </a:cubicBezTo>
                <a:cubicBezTo>
                  <a:pt x="4930472" y="-24865"/>
                  <a:pt x="5101590" y="41495"/>
                  <a:pt x="5206788" y="0"/>
                </a:cubicBezTo>
                <a:cubicBezTo>
                  <a:pt x="5311986" y="-41495"/>
                  <a:pt x="5497175" y="32969"/>
                  <a:pt x="5600470" y="0"/>
                </a:cubicBezTo>
                <a:cubicBezTo>
                  <a:pt x="5703765" y="-32969"/>
                  <a:pt x="5957946" y="27545"/>
                  <a:pt x="6106632" y="0"/>
                </a:cubicBezTo>
                <a:cubicBezTo>
                  <a:pt x="6383837" y="-6593"/>
                  <a:pt x="6573452" y="209170"/>
                  <a:pt x="6589241" y="482609"/>
                </a:cubicBezTo>
                <a:cubicBezTo>
                  <a:pt x="6597004" y="710734"/>
                  <a:pt x="6565450" y="782014"/>
                  <a:pt x="6589241" y="1003812"/>
                </a:cubicBezTo>
                <a:cubicBezTo>
                  <a:pt x="6613032" y="1225610"/>
                  <a:pt x="6571216" y="1306688"/>
                  <a:pt x="6589241" y="1505711"/>
                </a:cubicBezTo>
                <a:cubicBezTo>
                  <a:pt x="6607266" y="1704734"/>
                  <a:pt x="6538788" y="1822270"/>
                  <a:pt x="6589241" y="1949699"/>
                </a:cubicBezTo>
                <a:cubicBezTo>
                  <a:pt x="6639694" y="2077128"/>
                  <a:pt x="6562007" y="2191963"/>
                  <a:pt x="6589241" y="2412990"/>
                </a:cubicBezTo>
                <a:cubicBezTo>
                  <a:pt x="6517927" y="2661292"/>
                  <a:pt x="6330117" y="2943355"/>
                  <a:pt x="6106632" y="2895599"/>
                </a:cubicBezTo>
                <a:cubicBezTo>
                  <a:pt x="5828002" y="2958598"/>
                  <a:pt x="5631056" y="2829801"/>
                  <a:pt x="5431749" y="2895599"/>
                </a:cubicBezTo>
                <a:cubicBezTo>
                  <a:pt x="5232442" y="2961397"/>
                  <a:pt x="5139882" y="2891851"/>
                  <a:pt x="5038068" y="2895599"/>
                </a:cubicBezTo>
                <a:cubicBezTo>
                  <a:pt x="4936254" y="2899347"/>
                  <a:pt x="4668656" y="2875954"/>
                  <a:pt x="4363185" y="2895599"/>
                </a:cubicBezTo>
                <a:cubicBezTo>
                  <a:pt x="4057714" y="2915244"/>
                  <a:pt x="3886496" y="2815560"/>
                  <a:pt x="3688302" y="2895599"/>
                </a:cubicBezTo>
                <a:cubicBezTo>
                  <a:pt x="3490108" y="2975638"/>
                  <a:pt x="3404717" y="2866580"/>
                  <a:pt x="3238380" y="2895599"/>
                </a:cubicBezTo>
                <a:cubicBezTo>
                  <a:pt x="3072043" y="2924618"/>
                  <a:pt x="2855882" y="2882919"/>
                  <a:pt x="2732218" y="2895599"/>
                </a:cubicBezTo>
                <a:cubicBezTo>
                  <a:pt x="2608554" y="2908279"/>
                  <a:pt x="2438560" y="2891281"/>
                  <a:pt x="2226056" y="2895599"/>
                </a:cubicBezTo>
                <a:cubicBezTo>
                  <a:pt x="2013552" y="2899917"/>
                  <a:pt x="1702391" y="2844154"/>
                  <a:pt x="1551173" y="2895599"/>
                </a:cubicBezTo>
                <a:cubicBezTo>
                  <a:pt x="1399955" y="2947044"/>
                  <a:pt x="753346" y="2767790"/>
                  <a:pt x="482609" y="2895599"/>
                </a:cubicBezTo>
                <a:cubicBezTo>
                  <a:pt x="208614" y="2882949"/>
                  <a:pt x="10309" y="2662926"/>
                  <a:pt x="0" y="2412990"/>
                </a:cubicBezTo>
                <a:cubicBezTo>
                  <a:pt x="-20328" y="2280119"/>
                  <a:pt x="8422" y="2063544"/>
                  <a:pt x="0" y="1969002"/>
                </a:cubicBezTo>
                <a:cubicBezTo>
                  <a:pt x="-8422" y="1874460"/>
                  <a:pt x="13846" y="1655409"/>
                  <a:pt x="0" y="1525015"/>
                </a:cubicBezTo>
                <a:cubicBezTo>
                  <a:pt x="-13846" y="1394621"/>
                  <a:pt x="39298" y="1305742"/>
                  <a:pt x="0" y="1100331"/>
                </a:cubicBezTo>
                <a:cubicBezTo>
                  <a:pt x="-39298" y="894920"/>
                  <a:pt x="21198" y="696775"/>
                  <a:pt x="0" y="482609"/>
                </a:cubicBezTo>
                <a:close/>
              </a:path>
            </a:pathLst>
          </a:custGeom>
          <a:ln w="38100">
            <a:solidFill>
              <a:srgbClr val="FFFF00"/>
            </a:solidFill>
            <a:extLst>
              <a:ext uri="{C807C97D-BFC1-408E-A445-0C87EB9F89A2}">
                <ask:lineSketchStyleProps xmlns:ask="http://schemas.microsoft.com/office/drawing/2018/sketchyshapes" sd="3070472336">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6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Chào hỏi khách; vui vẻ và niềm nở với khách; giúp bố mẹ tiếp khách, trong khi ăn cơm, không nên nói nhiều, nhưng cần hỏi han để t</a:t>
            </a:r>
            <a:r>
              <a:rPr lang="en-US" sz="3600">
                <a:solidFill>
                  <a:srgbClr val="CC3399"/>
                </a:solidFill>
                <a:latin typeface="Arial-Rounded" panose="020B0500000000000000" pitchFamily="34" charset="0"/>
                <a:ea typeface="Arial-Rounded" panose="020B0500000000000000" pitchFamily="34" charset="0"/>
                <a:cs typeface="Arial-Rounded" panose="020B0500000000000000" pitchFamily="34" charset="0"/>
              </a:rPr>
              <a:t>ỏ</a:t>
            </a:r>
            <a:r>
              <a:rPr lang="vi-VN" sz="3600">
                <a:solidFill>
                  <a:srgbClr val="CC3399"/>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CC3399"/>
                </a:solidFill>
                <a:latin typeface="Arial-Rounded" panose="020B0500000000000000" pitchFamily="34" charset="0"/>
                <a:ea typeface="Arial-Rounded" panose="020B0500000000000000" pitchFamily="34" charset="0"/>
                <a:cs typeface="Arial-Rounded" panose="020B0500000000000000" pitchFamily="34" charset="0"/>
              </a:rPr>
              <a:t>lòng</a:t>
            </a:r>
            <a:r>
              <a:rPr lang="vi-VN" sz="3600" dirty="0">
                <a:solidFill>
                  <a:srgbClr val="CC3399"/>
                </a:solidFill>
                <a:latin typeface="Arial-Rounded" panose="020B0500000000000000" pitchFamily="34" charset="0"/>
                <a:ea typeface="Arial-Rounded" panose="020B0500000000000000" pitchFamily="34" charset="0"/>
                <a:cs typeface="Arial-Rounded" panose="020B0500000000000000" pitchFamily="34" charset="0"/>
              </a:rPr>
              <a:t> hiểu khách;..</a:t>
            </a:r>
            <a:endParaRPr kumimoji="0" lang="en-US" sz="3600" b="0" i="0" u="none" strike="noStrike" kern="1200" cap="none" spc="0" normalizeH="0" baseline="0" noProof="0" dirty="0">
              <a:ln>
                <a:noFill/>
              </a:ln>
              <a:solidFill>
                <a:srgbClr val="CC3399"/>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838544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BEBA8EAE-BF5A-486C-A8C5-ECC9F3942E4B}">
                <a14:imgProps xmlns:a14="http://schemas.microsoft.com/office/drawing/2010/main">
                  <a14:imgLayer r:embed="rId3">
                    <a14:imgEffect>
                      <a14:saturation sat="229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pic>
        <p:nvPicPr>
          <p:cNvPr id="5" name="Picture 4" descr="A picture containing vector graphics&#10;&#10;Description automatically generated">
            <a:extLst>
              <a:ext uri="{FF2B5EF4-FFF2-40B4-BE49-F238E27FC236}">
                <a16:creationId xmlns:a16="http://schemas.microsoft.com/office/drawing/2014/main" id="{EDEF7BE2-0CC3-2BB8-DD1F-F6A2196738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5465" y="3236235"/>
            <a:ext cx="4179331" cy="3477601"/>
          </a:xfrm>
          <a:prstGeom prst="rect">
            <a:avLst/>
          </a:prstGeom>
        </p:spPr>
      </p:pic>
      <p:pic>
        <p:nvPicPr>
          <p:cNvPr id="7" name="Picture 6">
            <a:extLst>
              <a:ext uri="{FF2B5EF4-FFF2-40B4-BE49-F238E27FC236}">
                <a16:creationId xmlns:a16="http://schemas.microsoft.com/office/drawing/2014/main" id="{5606DF4C-CB58-8D62-33C4-B89E48E64E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7950" y="2920490"/>
            <a:ext cx="2628247" cy="3793346"/>
          </a:xfrm>
          <a:prstGeom prst="rect">
            <a:avLst/>
          </a:prstGeom>
        </p:spPr>
      </p:pic>
      <p:pic>
        <p:nvPicPr>
          <p:cNvPr id="9" name="Picture 8" descr="A picture containing screen, dark&#10;&#10;Description automatically generated">
            <a:extLst>
              <a:ext uri="{FF2B5EF4-FFF2-40B4-BE49-F238E27FC236}">
                <a16:creationId xmlns:a16="http://schemas.microsoft.com/office/drawing/2014/main" id="{DBF04FFB-DCC1-08AA-6786-7B1BB2D4DE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44812" y="-2659855"/>
            <a:ext cx="7551295" cy="7551295"/>
          </a:xfrm>
          <a:prstGeom prst="rect">
            <a:avLst/>
          </a:prstGeom>
        </p:spPr>
      </p:pic>
      <p:pic>
        <p:nvPicPr>
          <p:cNvPr id="2" name="Picture 1">
            <a:extLst>
              <a:ext uri="{FF2B5EF4-FFF2-40B4-BE49-F238E27FC236}">
                <a16:creationId xmlns:a16="http://schemas.microsoft.com/office/drawing/2014/main" id="{69441940-0B9B-42CF-A938-1996049A4BE7}"/>
              </a:ext>
            </a:extLst>
          </p:cNvPr>
          <p:cNvPicPr>
            <a:picLocks noChangeAspect="1"/>
          </p:cNvPicPr>
          <p:nvPr/>
        </p:nvPicPr>
        <p:blipFill>
          <a:blip r:embed="rId7"/>
          <a:stretch>
            <a:fillRect/>
          </a:stretch>
        </p:blipFill>
        <p:spPr>
          <a:xfrm>
            <a:off x="3707696" y="1469516"/>
            <a:ext cx="5700254" cy="1450974"/>
          </a:xfrm>
          <a:prstGeom prst="rect">
            <a:avLst/>
          </a:prstGeom>
        </p:spPr>
      </p:pic>
    </p:spTree>
    <p:extLst>
      <p:ext uri="{BB962C8B-B14F-4D97-AF65-F5344CB8AC3E}">
        <p14:creationId xmlns:p14="http://schemas.microsoft.com/office/powerpoint/2010/main" val="4952054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18288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Thi tìm nhanh các tiếng chứa vần vừa học.</a:t>
            </a:r>
            <a:endParaRPr lang="en-US" sz="800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744692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27F50A-9583-CCC2-A5AE-0B0F7E7EE739}"/>
              </a:ext>
            </a:extLst>
          </p:cNvPr>
          <p:cNvPicPr>
            <a:picLocks noChangeAspect="1"/>
          </p:cNvPicPr>
          <p:nvPr/>
        </p:nvPicPr>
        <p:blipFill>
          <a:blip r:embed="rId3"/>
          <a:stretch>
            <a:fillRect/>
          </a:stretch>
        </p:blipFill>
        <p:spPr>
          <a:xfrm>
            <a:off x="263234" y="169284"/>
            <a:ext cx="9566566" cy="6345816"/>
          </a:xfrm>
          <a:prstGeom prst="rect">
            <a:avLst/>
          </a:prstGeom>
          <a:effectLst>
            <a:glow rad="127000">
              <a:srgbClr val="FFA4C9">
                <a:alpha val="70000"/>
              </a:srgbClr>
            </a:glow>
            <a:innerShdw blurRad="114300">
              <a:schemeClr val="bg1"/>
            </a:innerShdw>
          </a:effectLst>
        </p:spPr>
      </p:pic>
      <p:pic>
        <p:nvPicPr>
          <p:cNvPr id="5" name="Picture 4" descr="A picture containing indoor&#10;&#10;Description automatically generated">
            <a:extLst>
              <a:ext uri="{FF2B5EF4-FFF2-40B4-BE49-F238E27FC236}">
                <a16:creationId xmlns:a16="http://schemas.microsoft.com/office/drawing/2014/main" id="{4063CE6B-D821-18EB-12D5-403AF71EB0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5003" y="4496750"/>
            <a:ext cx="4729595" cy="2361250"/>
          </a:xfrm>
          <a:prstGeom prst="rect">
            <a:avLst/>
          </a:prstGeom>
        </p:spPr>
      </p:pic>
      <p:pic>
        <p:nvPicPr>
          <p:cNvPr id="2" name="Picture 1">
            <a:extLst>
              <a:ext uri="{FF2B5EF4-FFF2-40B4-BE49-F238E27FC236}">
                <a16:creationId xmlns:a16="http://schemas.microsoft.com/office/drawing/2014/main" id="{D84B67F4-EE36-43FE-A289-3525D89ACD0B}"/>
              </a:ext>
            </a:extLst>
          </p:cNvPr>
          <p:cNvPicPr>
            <a:picLocks noChangeAspect="1"/>
          </p:cNvPicPr>
          <p:nvPr/>
        </p:nvPicPr>
        <p:blipFill>
          <a:blip r:embed="rId5"/>
          <a:stretch>
            <a:fillRect/>
          </a:stretch>
        </p:blipFill>
        <p:spPr>
          <a:xfrm>
            <a:off x="1132912" y="2153369"/>
            <a:ext cx="7425572" cy="2377646"/>
          </a:xfrm>
          <a:prstGeom prst="rect">
            <a:avLst/>
          </a:prstGeom>
        </p:spPr>
      </p:pic>
    </p:spTree>
    <p:extLst>
      <p:ext uri="{BB962C8B-B14F-4D97-AF65-F5344CB8AC3E}">
        <p14:creationId xmlns:p14="http://schemas.microsoft.com/office/powerpoint/2010/main" val="40678083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27" name="Picture 26">
            <a:hlinkClick r:id="rId4" action="ppaction://hlinksldjump"/>
            <a:extLst>
              <a:ext uri="{FF2B5EF4-FFF2-40B4-BE49-F238E27FC236}">
                <a16:creationId xmlns:a16="http://schemas.microsoft.com/office/drawing/2014/main" id="{D40724C0-E3CD-73BD-D599-DB28A7F311F0}"/>
              </a:ext>
            </a:extLst>
          </p:cNvPr>
          <p:cNvPicPr>
            <a:picLocks noChangeAspect="1"/>
          </p:cNvPicPr>
          <p:nvPr/>
        </p:nvPicPr>
        <p:blipFill>
          <a:blip r:embed="rId5"/>
          <a:stretch>
            <a:fillRect/>
          </a:stretch>
        </p:blipFill>
        <p:spPr>
          <a:xfrm>
            <a:off x="198336" y="113632"/>
            <a:ext cx="1566808" cy="1505843"/>
          </a:xfrm>
          <a:prstGeom prst="rect">
            <a:avLst/>
          </a:prstGeom>
        </p:spPr>
      </p:pic>
      <p:pic>
        <p:nvPicPr>
          <p:cNvPr id="3" name="Picture 2">
            <a:extLst>
              <a:ext uri="{FF2B5EF4-FFF2-40B4-BE49-F238E27FC236}">
                <a16:creationId xmlns:a16="http://schemas.microsoft.com/office/drawing/2014/main" id="{98592071-558A-F61F-6D9B-7C958FB66A68}"/>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667" b="95556" l="1786" r="93304">
                        <a14:foregroundMark x1="6250" y1="72444" x2="12054" y2="88444"/>
                        <a14:foregroundMark x1="12054" y1="88444" x2="26786" y2="95556"/>
                        <a14:foregroundMark x1="2232" y1="74667" x2="6696" y2="77778"/>
                        <a14:foregroundMark x1="75000" y1="4889" x2="90625" y2="15556"/>
                        <a14:foregroundMark x1="90625" y1="15556" x2="93304" y2="26222"/>
                        <a14:foregroundMark x1="73661" y1="7111" x2="75000" y2="2667"/>
                      </a14:backgroundRemoval>
                    </a14:imgEffect>
                  </a14:imgLayer>
                </a14:imgProps>
              </a:ext>
              <a:ext uri="{28A0092B-C50C-407E-A947-70E740481C1C}">
                <a14:useLocalDpi xmlns:a14="http://schemas.microsoft.com/office/drawing/2010/main" val="0"/>
              </a:ext>
            </a:extLst>
          </a:blip>
          <a:stretch>
            <a:fillRect/>
          </a:stretch>
        </p:blipFill>
        <p:spPr>
          <a:xfrm>
            <a:off x="4114800" y="980396"/>
            <a:ext cx="4267200" cy="4286250"/>
          </a:xfrm>
          <a:prstGeom prst="rect">
            <a:avLst/>
          </a:prstGeom>
        </p:spPr>
      </p:pic>
    </p:spTree>
    <p:extLst>
      <p:ext uri="{BB962C8B-B14F-4D97-AF65-F5344CB8AC3E}">
        <p14:creationId xmlns:p14="http://schemas.microsoft.com/office/powerpoint/2010/main" val="93527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8F3713D6-2D61-1C5E-B82A-05ED9A904131}"/>
              </a:ext>
            </a:extLst>
          </p:cNvPr>
          <p:cNvSpPr/>
          <p:nvPr/>
        </p:nvSpPr>
        <p:spPr>
          <a:xfrm>
            <a:off x="2220181" y="116453"/>
            <a:ext cx="9492343" cy="2855347"/>
          </a:xfrm>
          <a:prstGeom prst="roundRect">
            <a:avLst>
              <a:gd name="adj" fmla="val 10546"/>
            </a:avLst>
          </a:prstGeom>
          <a:solidFill>
            <a:schemeClr val="bg1"/>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FF0000"/>
                </a:solidFill>
                <a:latin typeface="Arial-Rounded" pitchFamily="34" charset="0"/>
                <a:ea typeface="Arial-Rounded" pitchFamily="34" charset="0"/>
                <a:cs typeface="Arial-Rounded" pitchFamily="34" charset="0"/>
              </a:rPr>
              <a:t>hồi</a:t>
            </a:r>
            <a:r>
              <a:rPr lang="en-US" sz="6600" b="1" dirty="0">
                <a:solidFill>
                  <a:srgbClr val="FF0000"/>
                </a:solidFill>
                <a:latin typeface="Arial-Rounded" pitchFamily="34" charset="0"/>
                <a:ea typeface="Arial-Rounded" pitchFamily="34" charset="0"/>
                <a:cs typeface="Arial-Rounded" pitchFamily="34" charset="0"/>
              </a:rPr>
              <a:t> </a:t>
            </a:r>
            <a:r>
              <a:rPr lang="en-US" sz="6600" b="1" dirty="0" err="1">
                <a:solidFill>
                  <a:srgbClr val="FF0000"/>
                </a:solidFill>
                <a:latin typeface="Arial-Rounded" pitchFamily="34" charset="0"/>
                <a:ea typeface="Arial-Rounded" pitchFamily="34" charset="0"/>
                <a:cs typeface="Arial-Rounded" pitchFamily="34" charset="0"/>
              </a:rPr>
              <a:t>hộp</a:t>
            </a:r>
            <a:endParaRPr lang="en-US" sz="6600" b="1" dirty="0">
              <a:solidFill>
                <a:srgbClr val="FF0000"/>
              </a:solidFill>
              <a:latin typeface="Arial-Rounded" pitchFamily="34" charset="0"/>
              <a:ea typeface="Arial-Rounded" pitchFamily="34" charset="0"/>
              <a:cs typeface="Arial-Rounded" pitchFamily="34" charset="0"/>
            </a:endParaRPr>
          </a:p>
          <a:p>
            <a:pPr algn="ctr"/>
            <a:r>
              <a:rPr lang="en-US" sz="6600" b="1" dirty="0" err="1">
                <a:solidFill>
                  <a:srgbClr val="FF0000"/>
                </a:solidFill>
                <a:latin typeface="Arial-Rounded" pitchFamily="34" charset="0"/>
                <a:ea typeface="Arial-Rounded" pitchFamily="34" charset="0"/>
                <a:cs typeface="Arial-Rounded" pitchFamily="34" charset="0"/>
              </a:rPr>
              <a:t>gặp</a:t>
            </a:r>
            <a:r>
              <a:rPr lang="en-US" sz="6600" b="1" dirty="0">
                <a:solidFill>
                  <a:srgbClr val="FF0000"/>
                </a:solidFill>
                <a:latin typeface="Arial-Rounded" pitchFamily="34" charset="0"/>
                <a:ea typeface="Arial-Rounded" pitchFamily="34" charset="0"/>
                <a:cs typeface="Arial-Rounded" pitchFamily="34" charset="0"/>
              </a:rPr>
              <a:t> </a:t>
            </a:r>
            <a:r>
              <a:rPr lang="en-US" sz="6600" b="1" dirty="0" err="1">
                <a:solidFill>
                  <a:srgbClr val="FF0000"/>
                </a:solidFill>
                <a:latin typeface="Arial-Rounded" pitchFamily="34" charset="0"/>
                <a:ea typeface="Arial-Rounded" pitchFamily="34" charset="0"/>
                <a:cs typeface="Arial-Rounded" pitchFamily="34" charset="0"/>
              </a:rPr>
              <a:t>gỡ</a:t>
            </a:r>
            <a:endParaRPr lang="en-US" sz="6600" b="1" dirty="0">
              <a:solidFill>
                <a:srgbClr val="FF0000"/>
              </a:solidFill>
              <a:latin typeface="Arial-Rounded" pitchFamily="34" charset="0"/>
              <a:ea typeface="Arial-Rounded" pitchFamily="34" charset="0"/>
              <a:cs typeface="Arial-Rounded" pitchFamily="34" charset="0"/>
            </a:endParaRPr>
          </a:p>
        </p:txBody>
      </p:sp>
      <p:pic>
        <p:nvPicPr>
          <p:cNvPr id="27" name="Picture 26">
            <a:hlinkClick r:id="rId4" action="ppaction://hlinksldjump"/>
            <a:extLst>
              <a:ext uri="{FF2B5EF4-FFF2-40B4-BE49-F238E27FC236}">
                <a16:creationId xmlns:a16="http://schemas.microsoft.com/office/drawing/2014/main" id="{220B23F1-60E6-AD18-4C1F-9A7777709629}"/>
              </a:ext>
            </a:extLst>
          </p:cNvPr>
          <p:cNvPicPr>
            <a:picLocks noChangeAspect="1"/>
          </p:cNvPicPr>
          <p:nvPr/>
        </p:nvPicPr>
        <p:blipFill>
          <a:blip r:embed="rId5"/>
          <a:stretch>
            <a:fillRect/>
          </a:stretch>
        </p:blipFill>
        <p:spPr>
          <a:xfrm>
            <a:off x="442885" y="0"/>
            <a:ext cx="1566808" cy="1505843"/>
          </a:xfrm>
          <a:prstGeom prst="rect">
            <a:avLst/>
          </a:prstGeom>
        </p:spPr>
      </p:pic>
    </p:spTree>
    <p:extLst>
      <p:ext uri="{BB962C8B-B14F-4D97-AF65-F5344CB8AC3E}">
        <p14:creationId xmlns:p14="http://schemas.microsoft.com/office/powerpoint/2010/main" val="41790851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Rectangle: Rounded Corners 9">
            <a:extLst>
              <a:ext uri="{FF2B5EF4-FFF2-40B4-BE49-F238E27FC236}">
                <a16:creationId xmlns:a16="http://schemas.microsoft.com/office/drawing/2014/main" id="{5FCB9CD5-AEA8-9929-F5A5-49D3E54E68EE}"/>
              </a:ext>
            </a:extLst>
          </p:cNvPr>
          <p:cNvSpPr/>
          <p:nvPr/>
        </p:nvSpPr>
        <p:spPr>
          <a:xfrm>
            <a:off x="2239719" y="220672"/>
            <a:ext cx="9492343" cy="2598728"/>
          </a:xfrm>
          <a:prstGeom prst="roundRect">
            <a:avLst>
              <a:gd name="adj" fmla="val 10546"/>
            </a:avLst>
          </a:prstGeom>
          <a:solidFill>
            <a:schemeClr val="bg1"/>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b="1" dirty="0" err="1">
                <a:solidFill>
                  <a:srgbClr val="FF0000"/>
                </a:solidFill>
                <a:latin typeface="Arial-Rounded" pitchFamily="34" charset="0"/>
                <a:ea typeface="Arial-Rounded" pitchFamily="34" charset="0"/>
                <a:cs typeface="Arial-Rounded" pitchFamily="34" charset="0"/>
              </a:rPr>
              <a:t>gom</a:t>
            </a:r>
            <a:r>
              <a:rPr lang="en-US" sz="6600" b="1" dirty="0">
                <a:solidFill>
                  <a:srgbClr val="FF0000"/>
                </a:solidFill>
                <a:latin typeface="Arial-Rounded" pitchFamily="34" charset="0"/>
                <a:ea typeface="Arial-Rounded" pitchFamily="34" charset="0"/>
                <a:cs typeface="Arial-Rounded" pitchFamily="34" charset="0"/>
              </a:rPr>
              <a:t> </a:t>
            </a:r>
            <a:r>
              <a:rPr lang="en-US" sz="6600" b="1" dirty="0" err="1">
                <a:solidFill>
                  <a:srgbClr val="FF0000"/>
                </a:solidFill>
                <a:latin typeface="Arial-Rounded" pitchFamily="34" charset="0"/>
                <a:ea typeface="Arial-Rounded" pitchFamily="34" charset="0"/>
                <a:cs typeface="Arial-Rounded" pitchFamily="34" charset="0"/>
              </a:rPr>
              <a:t>góp</a:t>
            </a:r>
            <a:endParaRPr lang="en-US" sz="6600" b="1" dirty="0">
              <a:solidFill>
                <a:srgbClr val="FF0000"/>
              </a:solidFill>
              <a:latin typeface="Arial-Rounded" pitchFamily="34" charset="0"/>
              <a:ea typeface="Arial-Rounded" pitchFamily="34" charset="0"/>
              <a:cs typeface="Arial-Rounded" pitchFamily="34" charset="0"/>
            </a:endParaRPr>
          </a:p>
          <a:p>
            <a:pPr algn="ctr"/>
            <a:r>
              <a:rPr lang="en-US" sz="6600" b="1" dirty="0" err="1">
                <a:solidFill>
                  <a:srgbClr val="FF0000"/>
                </a:solidFill>
                <a:latin typeface="Arial-Rounded" pitchFamily="34" charset="0"/>
                <a:ea typeface="Arial-Rounded" pitchFamily="34" charset="0"/>
                <a:cs typeface="Arial-Rounded" pitchFamily="34" charset="0"/>
              </a:rPr>
              <a:t>tấp</a:t>
            </a:r>
            <a:r>
              <a:rPr lang="en-US" sz="6600" b="1" dirty="0">
                <a:solidFill>
                  <a:srgbClr val="FF0000"/>
                </a:solidFill>
                <a:latin typeface="Arial-Rounded" pitchFamily="34" charset="0"/>
                <a:ea typeface="Arial-Rounded" pitchFamily="34" charset="0"/>
                <a:cs typeface="Arial-Rounded" pitchFamily="34" charset="0"/>
              </a:rPr>
              <a:t> </a:t>
            </a:r>
            <a:r>
              <a:rPr lang="en-US" sz="6600" b="1" dirty="0" err="1">
                <a:solidFill>
                  <a:srgbClr val="FF0000"/>
                </a:solidFill>
                <a:latin typeface="Arial-Rounded" pitchFamily="34" charset="0"/>
                <a:ea typeface="Arial-Rounded" pitchFamily="34" charset="0"/>
                <a:cs typeface="Arial-Rounded" pitchFamily="34" charset="0"/>
              </a:rPr>
              <a:t>nập</a:t>
            </a:r>
            <a:endParaRPr lang="en-US" sz="6600" b="1" dirty="0">
              <a:solidFill>
                <a:srgbClr val="FF0000"/>
              </a:solidFill>
              <a:latin typeface="Arial-Rounded" pitchFamily="34" charset="0"/>
              <a:ea typeface="Arial-Rounded" pitchFamily="34" charset="0"/>
              <a:cs typeface="Arial-Rounded" pitchFamily="34" charset="0"/>
            </a:endParaRPr>
          </a:p>
        </p:txBody>
      </p:sp>
      <p:pic>
        <p:nvPicPr>
          <p:cNvPr id="3" name="Picture 2">
            <a:hlinkClick r:id="rId4" action="ppaction://hlinksldjump"/>
            <a:extLst>
              <a:ext uri="{FF2B5EF4-FFF2-40B4-BE49-F238E27FC236}">
                <a16:creationId xmlns:a16="http://schemas.microsoft.com/office/drawing/2014/main" id="{E738DCA0-6D95-258B-DDDB-D87AFF5ED904}"/>
              </a:ext>
            </a:extLst>
          </p:cNvPr>
          <p:cNvPicPr>
            <a:picLocks noChangeAspect="1"/>
          </p:cNvPicPr>
          <p:nvPr/>
        </p:nvPicPr>
        <p:blipFill>
          <a:blip r:embed="rId5"/>
          <a:stretch>
            <a:fillRect/>
          </a:stretch>
        </p:blipFill>
        <p:spPr>
          <a:xfrm>
            <a:off x="198336" y="113632"/>
            <a:ext cx="1566808" cy="1505843"/>
          </a:xfrm>
          <a:prstGeom prst="rect">
            <a:avLst/>
          </a:prstGeom>
        </p:spPr>
      </p:pic>
    </p:spTree>
    <p:extLst>
      <p:ext uri="{BB962C8B-B14F-4D97-AF65-F5344CB8AC3E}">
        <p14:creationId xmlns:p14="http://schemas.microsoft.com/office/powerpoint/2010/main" val="5157417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E7DDF34A-5C8E-44BE-CF1C-381AFE399200}"/>
              </a:ext>
            </a:extLst>
          </p:cNvPr>
          <p:cNvSpPr/>
          <p:nvPr/>
        </p:nvSpPr>
        <p:spPr>
          <a:xfrm>
            <a:off x="1834771" y="220672"/>
            <a:ext cx="9747629" cy="1601157"/>
          </a:xfrm>
          <a:prstGeom prst="roundRect">
            <a:avLst>
              <a:gd name="adj" fmla="val 10546"/>
            </a:avLst>
          </a:prstGeom>
          <a:solidFill>
            <a:schemeClr val="bg1"/>
          </a:solidFill>
          <a:ln w="57150">
            <a:solidFill>
              <a:srgbClr val="9933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Gần</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hồ</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ngọn</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tháp</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6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vút</a:t>
            </a:r>
            <a:endParaRPr lang="en-US" sz="6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hlinkClick r:id="rId4" action="ppaction://hlinksldjump"/>
            <a:extLst>
              <a:ext uri="{FF2B5EF4-FFF2-40B4-BE49-F238E27FC236}">
                <a16:creationId xmlns:a16="http://schemas.microsoft.com/office/drawing/2014/main" id="{52F922C6-0828-030F-CD4D-BED5657452ED}"/>
              </a:ext>
            </a:extLst>
          </p:cNvPr>
          <p:cNvPicPr>
            <a:picLocks noChangeAspect="1"/>
          </p:cNvPicPr>
          <p:nvPr/>
        </p:nvPicPr>
        <p:blipFill>
          <a:blip r:embed="rId5"/>
          <a:stretch>
            <a:fillRect/>
          </a:stretch>
        </p:blipFill>
        <p:spPr>
          <a:xfrm>
            <a:off x="198336" y="113632"/>
            <a:ext cx="1566808" cy="1505843"/>
          </a:xfrm>
          <a:prstGeom prst="rect">
            <a:avLst/>
          </a:prstGeom>
        </p:spPr>
      </p:pic>
    </p:spTree>
    <p:extLst>
      <p:ext uri="{BB962C8B-B14F-4D97-AF65-F5344CB8AC3E}">
        <p14:creationId xmlns:p14="http://schemas.microsoft.com/office/powerpoint/2010/main" val="3536962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cartoon of a person&#10;&#10;Description automatically generated with low confidence">
            <a:extLst>
              <a:ext uri="{FF2B5EF4-FFF2-40B4-BE49-F238E27FC236}">
                <a16:creationId xmlns:a16="http://schemas.microsoft.com/office/drawing/2014/main" id="{CA6DACA4-5A1E-C118-B6AE-AB0035A45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212" y="3200399"/>
            <a:ext cx="3994025" cy="3417859"/>
          </a:xfrm>
          <a:prstGeom prst="rect">
            <a:avLst/>
          </a:prstGeom>
        </p:spPr>
      </p:pic>
      <p:pic>
        <p:nvPicPr>
          <p:cNvPr id="4" name="Graphic 3">
            <a:extLst>
              <a:ext uri="{FF2B5EF4-FFF2-40B4-BE49-F238E27FC236}">
                <a16:creationId xmlns:a16="http://schemas.microsoft.com/office/drawing/2014/main" id="{DABF94EB-0BD7-FFB1-C172-3C9230C5F1B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91000" y="457200"/>
            <a:ext cx="7772400" cy="6115361"/>
          </a:xfrm>
          <a:prstGeom prst="rect">
            <a:avLst/>
          </a:prstGeom>
        </p:spPr>
      </p:pic>
      <p:sp>
        <p:nvSpPr>
          <p:cNvPr id="6" name="TextBox 5">
            <a:extLst>
              <a:ext uri="{FF2B5EF4-FFF2-40B4-BE49-F238E27FC236}">
                <a16:creationId xmlns:a16="http://schemas.microsoft.com/office/drawing/2014/main" id="{CB990E9A-9BF0-00C8-8A15-1C58D77D5D68}"/>
              </a:ext>
            </a:extLst>
          </p:cNvPr>
          <p:cNvSpPr txBox="1"/>
          <p:nvPr/>
        </p:nvSpPr>
        <p:spPr>
          <a:xfrm>
            <a:off x="4191000" y="2743200"/>
            <a:ext cx="7619047" cy="1673535"/>
          </a:xfrm>
          <a:prstGeom prst="rect">
            <a:avLst/>
          </a:prstGeom>
          <a:noFill/>
        </p:spPr>
        <p:txBody>
          <a:bodyPr wrap="square">
            <a:spAutoFit/>
          </a:bodyPr>
          <a:lstStyle/>
          <a:p>
            <a:pPr algn="ctr">
              <a:lnSpc>
                <a:spcPct val="120000"/>
              </a:lnSpc>
            </a:pPr>
            <a:r>
              <a:rPr lang="en-US" sz="9600" b="1" dirty="0">
                <a:solidFill>
                  <a:srgbClr val="FF0000"/>
                </a:solidFill>
                <a:latin typeface="Arial-Rounded" pitchFamily="34" charset="0"/>
                <a:ea typeface="Arial-Rounded" pitchFamily="34" charset="0"/>
                <a:cs typeface="Arial-Rounded" pitchFamily="34" charset="0"/>
              </a:rPr>
              <a:t>ep  </a:t>
            </a:r>
            <a:r>
              <a:rPr lang="en-US" sz="9600" b="1" dirty="0" err="1">
                <a:solidFill>
                  <a:srgbClr val="FF0000"/>
                </a:solidFill>
                <a:latin typeface="Arial-Rounded" pitchFamily="34" charset="0"/>
                <a:ea typeface="Arial-Rounded" pitchFamily="34" charset="0"/>
                <a:cs typeface="Arial-Rounded" pitchFamily="34" charset="0"/>
              </a:rPr>
              <a:t>êp</a:t>
            </a:r>
            <a:r>
              <a:rPr lang="en-US" sz="9600" b="1" dirty="0">
                <a:solidFill>
                  <a:srgbClr val="FF0000"/>
                </a:solidFill>
                <a:latin typeface="Arial-Rounded" pitchFamily="34" charset="0"/>
                <a:ea typeface="Arial-Rounded" pitchFamily="34" charset="0"/>
                <a:cs typeface="Arial-Rounded" pitchFamily="34" charset="0"/>
              </a:rPr>
              <a:t>  </a:t>
            </a:r>
            <a:r>
              <a:rPr lang="en-US" sz="9600" b="1" dirty="0" err="1">
                <a:solidFill>
                  <a:srgbClr val="FF0000"/>
                </a:solidFill>
                <a:latin typeface="Arial-Rounded" pitchFamily="34" charset="0"/>
                <a:ea typeface="Arial-Rounded" pitchFamily="34" charset="0"/>
                <a:cs typeface="Arial-Rounded" pitchFamily="34" charset="0"/>
              </a:rPr>
              <a:t>ip</a:t>
            </a:r>
            <a:r>
              <a:rPr lang="en-US" sz="9600" b="1" dirty="0">
                <a:solidFill>
                  <a:srgbClr val="FF0000"/>
                </a:solidFill>
                <a:latin typeface="Arial-Rounded" pitchFamily="34" charset="0"/>
                <a:ea typeface="Arial-Rounded" pitchFamily="34" charset="0"/>
                <a:cs typeface="Arial-Rounded" pitchFamily="34" charset="0"/>
              </a:rPr>
              <a:t>  up</a:t>
            </a:r>
          </a:p>
        </p:txBody>
      </p:sp>
      <p:pic>
        <p:nvPicPr>
          <p:cNvPr id="11" name="Picture 10">
            <a:extLst>
              <a:ext uri="{FF2B5EF4-FFF2-40B4-BE49-F238E27FC236}">
                <a16:creationId xmlns:a16="http://schemas.microsoft.com/office/drawing/2014/main" id="{6EE073CA-D9A1-3107-3DA5-A414F240B924}"/>
              </a:ext>
            </a:extLst>
          </p:cNvPr>
          <p:cNvPicPr>
            <a:picLocks noChangeAspect="1"/>
          </p:cNvPicPr>
          <p:nvPr/>
        </p:nvPicPr>
        <p:blipFill>
          <a:blip r:embed="rId6"/>
          <a:stretch>
            <a:fillRect/>
          </a:stretch>
        </p:blipFill>
        <p:spPr>
          <a:xfrm>
            <a:off x="6172200" y="1143000"/>
            <a:ext cx="3305822" cy="1612492"/>
          </a:xfrm>
          <a:prstGeom prst="rect">
            <a:avLst/>
          </a:prstGeom>
        </p:spPr>
      </p:pic>
      <p:pic>
        <p:nvPicPr>
          <p:cNvPr id="12" name="Picture 11" descr="A round pink circle with white text and a black background&#10;&#10;AI-generated content may be incorrect.">
            <a:extLst>
              <a:ext uri="{FF2B5EF4-FFF2-40B4-BE49-F238E27FC236}">
                <a16:creationId xmlns:a16="http://schemas.microsoft.com/office/drawing/2014/main" id="{A3B266B7-C89E-B960-1089-9939EC6EAA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00200" y="18393"/>
            <a:ext cx="1314152" cy="1314152"/>
          </a:xfrm>
          <a:prstGeom prst="rect">
            <a:avLst/>
          </a:prstGeom>
        </p:spPr>
      </p:pic>
      <p:pic>
        <p:nvPicPr>
          <p:cNvPr id="13" name="Picture 12" descr="A round pink circle with white text and a black background&#10;&#10;AI-generated content may be incorrect.">
            <a:extLst>
              <a:ext uri="{FF2B5EF4-FFF2-40B4-BE49-F238E27FC236}">
                <a16:creationId xmlns:a16="http://schemas.microsoft.com/office/drawing/2014/main" id="{2B2D6ECA-2424-9213-8F85-61FFE91987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20600" y="5486400"/>
            <a:ext cx="1314152" cy="1314152"/>
          </a:xfrm>
          <a:prstGeom prst="rect">
            <a:avLst/>
          </a:prstGeom>
        </p:spPr>
      </p:pic>
    </p:spTree>
    <p:extLst>
      <p:ext uri="{BB962C8B-B14F-4D97-AF65-F5344CB8AC3E}">
        <p14:creationId xmlns:p14="http://schemas.microsoft.com/office/powerpoint/2010/main" val="12387040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66&quot;/&gt;&lt;/object&gt;&lt;object type=&quot;3&quot; unique_id=&quot;10005&quot;&gt;&lt;property id=&quot;20148&quot; value=&quot;5&quot;/&gt;&lt;property id=&quot;20300&quot; value=&quot;Slide 3&quot;/&gt;&lt;property id=&quot;20307&quot; value=&quot;265&quot;/&gt;&lt;/object&gt;&lt;object type=&quot;3&quot; unique_id=&quot;10006&quot;&gt;&lt;property id=&quot;20148&quot; value=&quot;5&quot;/&gt;&lt;property id=&quot;20300&quot; value=&quot;Slide 4&quot;/&gt;&lt;property id=&quot;20307&quot; value=&quot;314&quot;/&gt;&lt;/object&gt;&lt;object type=&quot;3&quot; unique_id=&quot;10007&quot;&gt;&lt;property id=&quot;20148&quot; value=&quot;5&quot;/&gt;&lt;property id=&quot;20300&quot; value=&quot;Slide 5&quot;/&gt;&lt;property id=&quot;20307&quot; value=&quot;267&quot;/&gt;&lt;/object&gt;&lt;object type=&quot;3&quot; unique_id=&quot;10008&quot;&gt;&lt;property id=&quot;20148&quot; value=&quot;5&quot;/&gt;&lt;property id=&quot;20300&quot; value=&quot;Slide 6&quot;/&gt;&lt;property id=&quot;20307&quot; value=&quot;271&quot;/&gt;&lt;/object&gt;&lt;object type=&quot;3&quot; unique_id=&quot;10009&quot;&gt;&lt;property id=&quot;20148&quot; value=&quot;5&quot;/&gt;&lt;property id=&quot;20300&quot; value=&quot;Slide 7&quot;/&gt;&lt;property id=&quot;20307&quot; value=&quot;275&quot;/&gt;&lt;/object&gt;&lt;object type=&quot;3&quot; unique_id=&quot;10010&quot;&gt;&lt;property id=&quot;20148&quot; value=&quot;5&quot;/&gt;&lt;property id=&quot;20300&quot; value=&quot;Slide 8&quot;/&gt;&lt;property id=&quot;20307&quot; value=&quot;304&quot;/&gt;&lt;/object&gt;&lt;object type=&quot;3&quot; unique_id=&quot;10011&quot;&gt;&lt;property id=&quot;20148&quot; value=&quot;5&quot;/&gt;&lt;property id=&quot;20300&quot; value=&quot;Slide 9&quot;/&gt;&lt;property id=&quot;20307&quot; value=&quot;288&quot;/&gt;&lt;/object&gt;&lt;object type=&quot;3&quot; unique_id=&quot;10012&quot;&gt;&lt;property id=&quot;20148&quot; value=&quot;5&quot;/&gt;&lt;property id=&quot;20300&quot; value=&quot;Slide 10&quot;/&gt;&lt;property id=&quot;20307&quot; value=&quot;328&quot;/&gt;&lt;/object&gt;&lt;object type=&quot;3&quot; unique_id=&quot;10013&quot;&gt;&lt;property id=&quot;20148&quot; value=&quot;5&quot;/&gt;&lt;property id=&quot;20300&quot; value=&quot;Slide 11&quot;/&gt;&lt;property id=&quot;20307&quot; value=&quot;329&quot;/&gt;&lt;/object&gt;&lt;object type=&quot;3&quot; unique_id=&quot;10014&quot;&gt;&lt;property id=&quot;20148&quot; value=&quot;5&quot;/&gt;&lt;property id=&quot;20300&quot; value=&quot;Slide 12&quot;/&gt;&lt;property id=&quot;20307&quot; value=&quot;330&quot;/&gt;&lt;/object&gt;&lt;object type=&quot;3&quot; unique_id=&quot;10015&quot;&gt;&lt;property id=&quot;20148&quot; value=&quot;5&quot;/&gt;&lt;property id=&quot;20300&quot; value=&quot;Slide 13&quot;/&gt;&lt;property id=&quot;20307&quot; value=&quot;331&quot;/&gt;&lt;/object&gt;&lt;object type=&quot;3&quot; unique_id=&quot;10016&quot;&gt;&lt;property id=&quot;20148&quot; value=&quot;5&quot;/&gt;&lt;property id=&quot;20300&quot; value=&quot;Slide 14&quot;/&gt;&lt;property id=&quot;20307&quot; value=&quot;305&quot;/&gt;&lt;/object&gt;&lt;object type=&quot;3&quot; unique_id=&quot;10017&quot;&gt;&lt;property id=&quot;20148&quot; value=&quot;5&quot;/&gt;&lt;property id=&quot;20300&quot; value=&quot;Slide 15&quot;/&gt;&lt;property id=&quot;20307&quot; value=&quot;332&quot;/&gt;&lt;/object&gt;&lt;object type=&quot;3&quot; unique_id=&quot;10018&quot;&gt;&lt;property id=&quot;20148&quot; value=&quot;5&quot;/&gt;&lt;property id=&quot;20300&quot; value=&quot;Slide 16&quot;/&gt;&lt;property id=&quot;20307&quot; value=&quot;308&quot;/&gt;&lt;/object&gt;&lt;object type=&quot;3&quot; unique_id=&quot;10019&quot;&gt;&lt;property id=&quot;20148&quot; value=&quot;5&quot;/&gt;&lt;property id=&quot;20300&quot; value=&quot;Slide 17&quot;/&gt;&lt;property id=&quot;20307&quot; value=&quot;311&quot;/&gt;&lt;/object&gt;&lt;object type=&quot;3&quot; unique_id=&quot;10020&quot;&gt;&lt;property id=&quot;20148&quot; value=&quot;5&quot;/&gt;&lt;property id=&quot;20300&quot; value=&quot;Slide 18&quot;/&gt;&lt;property id=&quot;20307&quot; value=&quot;327&quot;/&gt;&lt;/object&gt;&lt;object type=&quot;3&quot; unique_id=&quot;10021&quot;&gt;&lt;property id=&quot;20148&quot; value=&quot;5&quot;/&gt;&lt;property id=&quot;20300&quot; value=&quot;Slide 19&quot;/&gt;&lt;property id=&quot;20307&quot; value=&quot;307&quot;/&gt;&lt;/object&gt;&lt;object type=&quot;3&quot; unique_id=&quot;10022&quot;&gt;&lt;property id=&quot;20148&quot; value=&quot;5&quot;/&gt;&lt;property id=&quot;20300&quot; value=&quot;Slide 20&quot;/&gt;&lt;property id=&quot;20307&quot; value=&quot;310&quot;/&gt;&lt;/object&gt;&lt;object type=&quot;3&quot; unique_id=&quot;10023&quot;&gt;&lt;property id=&quot;20148&quot; value=&quot;5&quot;/&gt;&lt;property id=&quot;20300&quot; value=&quot;Slide 21&quot;/&gt;&lt;property id=&quot;20307&quot; value=&quot;333&quot;/&gt;&lt;/object&gt;&lt;object type=&quot;3&quot; unique_id=&quot;10024&quot;&gt;&lt;property id=&quot;20148&quot; value=&quot;5&quot;/&gt;&lt;property id=&quot;20300&quot; value=&quot;Slide 22&quot;/&gt;&lt;property id=&quot;20307&quot; value=&quot;326&quot;/&gt;&lt;/object&gt;&lt;object type=&quot;3&quot; unique_id=&quot;10025&quot;&gt;&lt;property id=&quot;20148&quot; value=&quot;5&quot;/&gt;&lt;property id=&quot;20300&quot; value=&quot;Slide 31&quot;/&gt;&lt;property id=&quot;20307&quot; value=&quot;313&quot;/&gt;&lt;/object&gt;&lt;object type=&quot;3&quot; unique_id=&quot;10335&quot;&gt;&lt;property id=&quot;20148&quot; value=&quot;5&quot;/&gt;&lt;property id=&quot;20300&quot; value=&quot;Slide 23&quot;/&gt;&lt;property id=&quot;20307&quot; value=&quot;334&quot;/&gt;&lt;/object&gt;&lt;object type=&quot;3&quot; unique_id=&quot;10337&quot;&gt;&lt;property id=&quot;20148&quot; value=&quot;5&quot;/&gt;&lt;property id=&quot;20300&quot; value=&quot;Slide 25&quot;/&gt;&lt;property id=&quot;20307&quot; value=&quot;336&quot;/&gt;&lt;/object&gt;&lt;object type=&quot;3&quot; unique_id=&quot;10338&quot;&gt;&lt;property id=&quot;20148&quot; value=&quot;5&quot;/&gt;&lt;property id=&quot;20300&quot; value=&quot;Slide 26&quot;/&gt;&lt;property id=&quot;20307&quot; value=&quot;337&quot;/&gt;&lt;/object&gt;&lt;object type=&quot;3&quot; unique_id=&quot;10339&quot;&gt;&lt;property id=&quot;20148&quot; value=&quot;5&quot;/&gt;&lt;property id=&quot;20300&quot; value=&quot;Slide 27&quot;/&gt;&lt;property id=&quot;20307&quot; value=&quot;338&quot;/&gt;&lt;/object&gt;&lt;object type=&quot;3&quot; unique_id=&quot;10340&quot;&gt;&lt;property id=&quot;20148&quot; value=&quot;5&quot;/&gt;&lt;property id=&quot;20300&quot; value=&quot;Slide 28&quot;/&gt;&lt;property id=&quot;20307&quot; value=&quot;339&quot;/&gt;&lt;/object&gt;&lt;object type=&quot;3&quot; unique_id=&quot;10341&quot;&gt;&lt;property id=&quot;20148&quot; value=&quot;5&quot;/&gt;&lt;property id=&quot;20300&quot; value=&quot;Slide 29&quot;/&gt;&lt;property id=&quot;20307&quot; value=&quot;340&quot;/&gt;&lt;/object&gt;&lt;object type=&quot;3&quot; unique_id=&quot;10342&quot;&gt;&lt;property id=&quot;20148&quot; value=&quot;5&quot;/&gt;&lt;property id=&quot;20300&quot; value=&quot;Slide 30&quot;/&gt;&lt;property id=&quot;20307&quot; value=&quot;341&quot;/&gt;&lt;/object&gt;&lt;object type=&quot;3&quot; unique_id=&quot;10475&quot;&gt;&lt;property id=&quot;20148&quot; value=&quot;5&quot;/&gt;&lt;property id=&quot;20300&quot; value=&quot;Slide 24&quot;/&gt;&lt;property id=&quot;20307&quot; value=&quot;342&quot;/&gt;&lt;/object&gt;&lt;/object&gt;&lt;object type=&quot;8&quot; unique_id=&quot;10050&quot;&gt;&lt;/object&gt;&lt;/object&gt;&lt;/database&gt;"/>
  <p:tag name="SECTOMILLISECCONVERTED" val="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4873</TotalTime>
  <Words>767</Words>
  <Application>Microsoft Office PowerPoint</Application>
  <PresentationFormat>Widescreen</PresentationFormat>
  <Paragraphs>203</Paragraphs>
  <Slides>49</Slides>
  <Notes>23</Notes>
  <HiddenSlides>0</HiddenSlides>
  <MMClips>4</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49</vt:i4>
      </vt:variant>
    </vt:vector>
  </HeadingPairs>
  <TitlesOfParts>
    <vt:vector size="67" baseType="lpstr">
      <vt:lpstr>等线</vt:lpstr>
      <vt:lpstr>等线 Light</vt:lpstr>
      <vt:lpstr>DFPOP1-W9</vt:lpstr>
      <vt:lpstr>Aptos</vt:lpstr>
      <vt:lpstr>Arial</vt:lpstr>
      <vt:lpstr>Arial Rounded MT Bold</vt:lpstr>
      <vt:lpstr>Arial-Rounded</vt:lpstr>
      <vt:lpstr>Calibri</vt:lpstr>
      <vt:lpstr>Calibri Light</vt:lpstr>
      <vt:lpstr>Cambria</vt:lpstr>
      <vt:lpstr>HP001 4 hàng</vt:lpstr>
      <vt:lpstr>1_Office Theme</vt:lpstr>
      <vt:lpstr>Office Theme</vt:lpstr>
      <vt:lpstr>Custom Design</vt:lpstr>
      <vt:lpstr>2_Office Theme</vt:lpstr>
      <vt:lpstr>3_Office Theme</vt:lpstr>
      <vt:lpstr>1_Custom Design</vt:lpstr>
      <vt:lpstr>3_Office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Thao Tran</cp:lastModifiedBy>
  <cp:revision>363</cp:revision>
  <dcterms:created xsi:type="dcterms:W3CDTF">2006-08-16T00:00:00Z</dcterms:created>
  <dcterms:modified xsi:type="dcterms:W3CDTF">2025-10-19T01:09:34Z</dcterms:modified>
</cp:coreProperties>
</file>