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9"/>
  </p:notesMasterIdLst>
  <p:sldIdLst>
    <p:sldId id="257" r:id="rId6"/>
    <p:sldId id="271" r:id="rId7"/>
    <p:sldId id="256" r:id="rId8"/>
    <p:sldId id="292" r:id="rId9"/>
    <p:sldId id="258" r:id="rId10"/>
    <p:sldId id="293" r:id="rId11"/>
    <p:sldId id="261" r:id="rId12"/>
    <p:sldId id="287" r:id="rId13"/>
    <p:sldId id="290" r:id="rId14"/>
    <p:sldId id="291" r:id="rId15"/>
    <p:sldId id="273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853D1-0A08-4E9F-BE84-7C7D997E35B6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B4918-5E88-4DDF-A06A-C40AE23EC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2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50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3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có thể tìm thấy nhiều hơn.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A1ED5-B953-45A0-8397-5BA84D139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31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85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A1ED5-B953-45A0-8397-5BA84D139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44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9D2F-6A2E-0C9D-B3DA-62F9E935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E8C4E-235D-0EE2-4FDE-414638B0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A1D5D-D10A-DCF3-6A43-6B50BF84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73B2C-9E1A-7A82-E1F1-5ED24D3E3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7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28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AEB886DC-C6BC-9FF2-0F56-11CB41588864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D2F652-3F12-211D-8217-A4196B8DD6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" y="-2667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C734B-727F-91F4-FB53-E30DA82995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7" y="12306300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649EE-4C16-83E9-5805-7DC75FB784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554200" y="-2095500"/>
            <a:ext cx="50662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50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89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31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5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26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073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23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43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35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AEB886DC-C6BC-9FF2-0F56-11CB41588864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D2F652-3F12-211D-8217-A4196B8DD6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" y="-2667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C734B-727F-91F4-FB53-E30DA82995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7" y="12306300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649EE-4C16-83E9-5805-7DC75FB784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554200" y="-2095500"/>
            <a:ext cx="50662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18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25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6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17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41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14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2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070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87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94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55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90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92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99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18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0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4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447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32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38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54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90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86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09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2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59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30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7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9621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6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043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60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9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29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5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87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17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5B564D1-6BBE-E2FC-2076-BC31EBAC9F9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7E4B3B-707A-F7E3-1F6E-635BB268F038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B4AD812-2B8E-71CB-701B-EA775BC365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10" y="217730"/>
            <a:ext cx="1540124" cy="15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01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0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08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7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EEDCCC-0A2E-AD73-9E31-D96D97A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90" y="1267758"/>
            <a:ext cx="558442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4636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4AEEFED-EADC-4410-90AF-F255E5131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476" y="1335570"/>
            <a:ext cx="6043612" cy="4503339"/>
          </a:xfrm>
          <a:prstGeom prst="rect">
            <a:avLst/>
          </a:prstGeom>
        </p:spPr>
      </p:pic>
      <p:grpSp>
        <p:nvGrpSpPr>
          <p:cNvPr id="11" name="Google Shape;324;p11">
            <a:extLst>
              <a:ext uri="{FF2B5EF4-FFF2-40B4-BE49-F238E27FC236}">
                <a16:creationId xmlns:a16="http://schemas.microsoft.com/office/drawing/2014/main" id="{36DC59A6-649B-473C-AE5A-8C9392B94369}"/>
              </a:ext>
            </a:extLst>
          </p:cNvPr>
          <p:cNvGrpSpPr/>
          <p:nvPr/>
        </p:nvGrpSpPr>
        <p:grpSpPr>
          <a:xfrm rot="14686066">
            <a:off x="1978789" y="1437293"/>
            <a:ext cx="6066834" cy="2820824"/>
            <a:chOff x="-266672" y="2427241"/>
            <a:chExt cx="6669708" cy="3055335"/>
          </a:xfrm>
        </p:grpSpPr>
        <p:pic>
          <p:nvPicPr>
            <p:cNvPr id="13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20DF5064-5F43-47C7-8A74-9FA10F32BCB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66672" y="2921678"/>
              <a:ext cx="6669708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AEC91F11-C3DC-4619-BF69-3B5F6AD1C0A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61D1CB-E356-4574-9FFE-72CA04C13436}"/>
              </a:ext>
            </a:extLst>
          </p:cNvPr>
          <p:cNvSpPr/>
          <p:nvPr/>
        </p:nvSpPr>
        <p:spPr>
          <a:xfrm>
            <a:off x="3721858" y="6001548"/>
            <a:ext cx="1276537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grpSp>
        <p:nvGrpSpPr>
          <p:cNvPr id="17" name="Google Shape;324;p11">
            <a:extLst>
              <a:ext uri="{FF2B5EF4-FFF2-40B4-BE49-F238E27FC236}">
                <a16:creationId xmlns:a16="http://schemas.microsoft.com/office/drawing/2014/main" id="{841AC301-14D9-48E1-9F54-882EB5715608}"/>
              </a:ext>
            </a:extLst>
          </p:cNvPr>
          <p:cNvGrpSpPr/>
          <p:nvPr/>
        </p:nvGrpSpPr>
        <p:grpSpPr>
          <a:xfrm rot="14686066">
            <a:off x="3263644" y="1453980"/>
            <a:ext cx="6117698" cy="2820824"/>
            <a:chOff x="-376342" y="2427241"/>
            <a:chExt cx="6725626" cy="3055335"/>
          </a:xfrm>
        </p:grpSpPr>
        <p:pic>
          <p:nvPicPr>
            <p:cNvPr id="18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B488BD04-BAB5-4FF4-9C94-4DC7D6850AD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A4D6EB76-9DF3-4803-A7AF-EFDAAB4E2DC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FE4ACF-AEF3-4A06-981B-8A36B91461E8}"/>
              </a:ext>
            </a:extLst>
          </p:cNvPr>
          <p:cNvSpPr/>
          <p:nvPr/>
        </p:nvSpPr>
        <p:spPr>
          <a:xfrm>
            <a:off x="5040652" y="6025271"/>
            <a:ext cx="1276537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grpSp>
        <p:nvGrpSpPr>
          <p:cNvPr id="21" name="Google Shape;324;p11">
            <a:extLst>
              <a:ext uri="{FF2B5EF4-FFF2-40B4-BE49-F238E27FC236}">
                <a16:creationId xmlns:a16="http://schemas.microsoft.com/office/drawing/2014/main" id="{D984CAB5-5A5E-45E9-B611-190725607F08}"/>
              </a:ext>
            </a:extLst>
          </p:cNvPr>
          <p:cNvGrpSpPr/>
          <p:nvPr/>
        </p:nvGrpSpPr>
        <p:grpSpPr>
          <a:xfrm rot="14686066">
            <a:off x="4629238" y="1363741"/>
            <a:ext cx="6117698" cy="2820824"/>
            <a:chOff x="-376342" y="2427241"/>
            <a:chExt cx="6725626" cy="3055335"/>
          </a:xfrm>
        </p:grpSpPr>
        <p:pic>
          <p:nvPicPr>
            <p:cNvPr id="22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B2A1F061-6F24-45E6-9994-B50BB5796ED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B2EB2BC9-3997-4C13-B07E-57602E8FA86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0A2913-91C0-409A-B5F4-0B175BE784E9}"/>
              </a:ext>
            </a:extLst>
          </p:cNvPr>
          <p:cNvSpPr/>
          <p:nvPr/>
        </p:nvSpPr>
        <p:spPr>
          <a:xfrm>
            <a:off x="6360186" y="5858362"/>
            <a:ext cx="1488986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12 cm</a:t>
            </a:r>
          </a:p>
        </p:txBody>
      </p:sp>
      <p:grpSp>
        <p:nvGrpSpPr>
          <p:cNvPr id="25" name="Google Shape;324;p11">
            <a:extLst>
              <a:ext uri="{FF2B5EF4-FFF2-40B4-BE49-F238E27FC236}">
                <a16:creationId xmlns:a16="http://schemas.microsoft.com/office/drawing/2014/main" id="{B7B70A02-29A8-43ED-9EDF-6F801C642C64}"/>
              </a:ext>
            </a:extLst>
          </p:cNvPr>
          <p:cNvGrpSpPr/>
          <p:nvPr/>
        </p:nvGrpSpPr>
        <p:grpSpPr>
          <a:xfrm rot="14686066">
            <a:off x="7061779" y="1411365"/>
            <a:ext cx="6117698" cy="2820824"/>
            <a:chOff x="-376342" y="2427241"/>
            <a:chExt cx="6725626" cy="3055335"/>
          </a:xfrm>
        </p:grpSpPr>
        <p:pic>
          <p:nvPicPr>
            <p:cNvPr id="26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0A26382A-1F15-462C-B9E0-5B979031FE5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9CD33A9A-2D08-46A7-9F23-FA50CC3C549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782109A-ED01-41E2-BCD7-0C4F661BBFF8}"/>
              </a:ext>
            </a:extLst>
          </p:cNvPr>
          <p:cNvSpPr/>
          <p:nvPr/>
        </p:nvSpPr>
        <p:spPr>
          <a:xfrm>
            <a:off x="8061757" y="5902117"/>
            <a:ext cx="1488986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13807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20" grpId="0" animBg="1"/>
      <p:bldP spid="24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276BDF-DF80-4B52-9B61-9D01B97E69BF}"/>
              </a:ext>
            </a:extLst>
          </p:cNvPr>
          <p:cNvSpPr txBox="1"/>
          <p:nvPr/>
        </p:nvSpPr>
        <p:spPr>
          <a:xfrm>
            <a:off x="2465767" y="618145"/>
            <a:ext cx="469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 vật nào dưới đây cho được vào trong hộp bút?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PA_库_任意多边形 184">
            <a:extLst>
              <a:ext uri="{FF2B5EF4-FFF2-40B4-BE49-F238E27FC236}">
                <a16:creationId xmlns:a16="http://schemas.microsoft.com/office/drawing/2014/main" id="{CFC28195-16B5-4AC1-BC48-1BDF254DD2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94277" y="409284"/>
            <a:ext cx="5048684" cy="1485439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072123 w 6377000"/>
              <a:gd name="connsiteY0" fmla="*/ 519638 h 3001581"/>
              <a:gd name="connsiteX1" fmla="*/ 3250545 w 6377000"/>
              <a:gd name="connsiteY1" fmla="*/ 23250 h 3001581"/>
              <a:gd name="connsiteX2" fmla="*/ 63208 w 6377000"/>
              <a:gd name="connsiteY2" fmla="*/ 1029090 h 3001581"/>
              <a:gd name="connsiteX3" fmla="*/ 729414 w 6377000"/>
              <a:gd name="connsiteY3" fmla="*/ 2531318 h 3001581"/>
              <a:gd name="connsiteX4" fmla="*/ 233025 w 6377000"/>
              <a:gd name="connsiteY4" fmla="*/ 3001581 h 3001581"/>
              <a:gd name="connsiteX5" fmla="*/ 1500123 w 6377000"/>
              <a:gd name="connsiteY5" fmla="*/ 2688072 h 3001581"/>
              <a:gd name="connsiteX6" fmla="*/ 5784740 w 6377000"/>
              <a:gd name="connsiteY6" fmla="*/ 2648884 h 3001581"/>
              <a:gd name="connsiteX7" fmla="*/ 6072123 w 6377000"/>
              <a:gd name="connsiteY7" fmla="*/ 519638 h 3001581"/>
              <a:gd name="connsiteX0" fmla="*/ 6202752 w 6463800"/>
              <a:gd name="connsiteY0" fmla="*/ 673348 h 2985474"/>
              <a:gd name="connsiteX1" fmla="*/ 3250545 w 6463800"/>
              <a:gd name="connsiteY1" fmla="*/ 7143 h 2985474"/>
              <a:gd name="connsiteX2" fmla="*/ 63208 w 6463800"/>
              <a:gd name="connsiteY2" fmla="*/ 1012983 h 2985474"/>
              <a:gd name="connsiteX3" fmla="*/ 729414 w 6463800"/>
              <a:gd name="connsiteY3" fmla="*/ 2515211 h 2985474"/>
              <a:gd name="connsiteX4" fmla="*/ 233025 w 6463800"/>
              <a:gd name="connsiteY4" fmla="*/ 2985474 h 2985474"/>
              <a:gd name="connsiteX5" fmla="*/ 1500123 w 6463800"/>
              <a:gd name="connsiteY5" fmla="*/ 2671965 h 2985474"/>
              <a:gd name="connsiteX6" fmla="*/ 5784740 w 6463800"/>
              <a:gd name="connsiteY6" fmla="*/ 2632777 h 2985474"/>
              <a:gd name="connsiteX7" fmla="*/ 6202752 w 6463800"/>
              <a:gd name="connsiteY7" fmla="*/ 673348 h 2985474"/>
              <a:gd name="connsiteX0" fmla="*/ 6202752 w 6463800"/>
              <a:gd name="connsiteY0" fmla="*/ 673348 h 3037725"/>
              <a:gd name="connsiteX1" fmla="*/ 3250545 w 6463800"/>
              <a:gd name="connsiteY1" fmla="*/ 7143 h 3037725"/>
              <a:gd name="connsiteX2" fmla="*/ 63208 w 6463800"/>
              <a:gd name="connsiteY2" fmla="*/ 1012983 h 3037725"/>
              <a:gd name="connsiteX3" fmla="*/ 729414 w 6463800"/>
              <a:gd name="connsiteY3" fmla="*/ 2515211 h 3037725"/>
              <a:gd name="connsiteX4" fmla="*/ 533471 w 6463800"/>
              <a:gd name="connsiteY4" fmla="*/ 3037725 h 3037725"/>
              <a:gd name="connsiteX5" fmla="*/ 1500123 w 6463800"/>
              <a:gd name="connsiteY5" fmla="*/ 2671965 h 3037725"/>
              <a:gd name="connsiteX6" fmla="*/ 5784740 w 6463800"/>
              <a:gd name="connsiteY6" fmla="*/ 2632777 h 3037725"/>
              <a:gd name="connsiteX7" fmla="*/ 6202752 w 6463800"/>
              <a:gd name="connsiteY7" fmla="*/ 673348 h 3037725"/>
              <a:gd name="connsiteX0" fmla="*/ 6202752 w 6399662"/>
              <a:gd name="connsiteY0" fmla="*/ 673568 h 3037945"/>
              <a:gd name="connsiteX1" fmla="*/ 3250545 w 6399662"/>
              <a:gd name="connsiteY1" fmla="*/ 7363 h 3037945"/>
              <a:gd name="connsiteX2" fmla="*/ 63208 w 6399662"/>
              <a:gd name="connsiteY2" fmla="*/ 1013203 h 3037945"/>
              <a:gd name="connsiteX3" fmla="*/ 729414 w 6399662"/>
              <a:gd name="connsiteY3" fmla="*/ 2515431 h 3037945"/>
              <a:gd name="connsiteX4" fmla="*/ 533471 w 6399662"/>
              <a:gd name="connsiteY4" fmla="*/ 3037945 h 3037945"/>
              <a:gd name="connsiteX5" fmla="*/ 1500123 w 6399662"/>
              <a:gd name="connsiteY5" fmla="*/ 2672185 h 3037945"/>
              <a:gd name="connsiteX6" fmla="*/ 5614923 w 6399662"/>
              <a:gd name="connsiteY6" fmla="*/ 2698311 h 3037945"/>
              <a:gd name="connsiteX7" fmla="*/ 6202752 w 6399662"/>
              <a:gd name="connsiteY7" fmla="*/ 673568 h 3037945"/>
              <a:gd name="connsiteX0" fmla="*/ 6202752 w 6427727"/>
              <a:gd name="connsiteY0" fmla="*/ 673568 h 3037945"/>
              <a:gd name="connsiteX1" fmla="*/ 3250545 w 6427727"/>
              <a:gd name="connsiteY1" fmla="*/ 7363 h 3037945"/>
              <a:gd name="connsiteX2" fmla="*/ 63208 w 6427727"/>
              <a:gd name="connsiteY2" fmla="*/ 1013203 h 3037945"/>
              <a:gd name="connsiteX3" fmla="*/ 729414 w 6427727"/>
              <a:gd name="connsiteY3" fmla="*/ 2515431 h 3037945"/>
              <a:gd name="connsiteX4" fmla="*/ 533471 w 6427727"/>
              <a:gd name="connsiteY4" fmla="*/ 3037945 h 3037945"/>
              <a:gd name="connsiteX5" fmla="*/ 1500123 w 6427727"/>
              <a:gd name="connsiteY5" fmla="*/ 2672185 h 3037945"/>
              <a:gd name="connsiteX6" fmla="*/ 5614923 w 6427727"/>
              <a:gd name="connsiteY6" fmla="*/ 2698311 h 3037945"/>
              <a:gd name="connsiteX7" fmla="*/ 6202752 w 6427727"/>
              <a:gd name="connsiteY7" fmla="*/ 673568 h 3037945"/>
              <a:gd name="connsiteX0" fmla="*/ 6202752 w 6427727"/>
              <a:gd name="connsiteY0" fmla="*/ 666268 h 3030645"/>
              <a:gd name="connsiteX1" fmla="*/ 3250545 w 6427727"/>
              <a:gd name="connsiteY1" fmla="*/ 63 h 3030645"/>
              <a:gd name="connsiteX2" fmla="*/ 63208 w 6427727"/>
              <a:gd name="connsiteY2" fmla="*/ 1005903 h 3030645"/>
              <a:gd name="connsiteX3" fmla="*/ 729414 w 6427727"/>
              <a:gd name="connsiteY3" fmla="*/ 2508131 h 3030645"/>
              <a:gd name="connsiteX4" fmla="*/ 533471 w 6427727"/>
              <a:gd name="connsiteY4" fmla="*/ 3030645 h 3030645"/>
              <a:gd name="connsiteX5" fmla="*/ 1500123 w 6427727"/>
              <a:gd name="connsiteY5" fmla="*/ 2664885 h 3030645"/>
              <a:gd name="connsiteX6" fmla="*/ 5614923 w 6427727"/>
              <a:gd name="connsiteY6" fmla="*/ 2691011 h 3030645"/>
              <a:gd name="connsiteX7" fmla="*/ 6202752 w 6427727"/>
              <a:gd name="connsiteY7" fmla="*/ 666268 h 3030645"/>
              <a:gd name="connsiteX0" fmla="*/ 6202752 w 6445028"/>
              <a:gd name="connsiteY0" fmla="*/ 666309 h 3030686"/>
              <a:gd name="connsiteX1" fmla="*/ 3250545 w 6445028"/>
              <a:gd name="connsiteY1" fmla="*/ 104 h 3030686"/>
              <a:gd name="connsiteX2" fmla="*/ 63208 w 6445028"/>
              <a:gd name="connsiteY2" fmla="*/ 1005944 h 3030686"/>
              <a:gd name="connsiteX3" fmla="*/ 729414 w 6445028"/>
              <a:gd name="connsiteY3" fmla="*/ 2508172 h 3030686"/>
              <a:gd name="connsiteX4" fmla="*/ 533471 w 6445028"/>
              <a:gd name="connsiteY4" fmla="*/ 3030686 h 3030686"/>
              <a:gd name="connsiteX5" fmla="*/ 1500123 w 6445028"/>
              <a:gd name="connsiteY5" fmla="*/ 2664926 h 3030686"/>
              <a:gd name="connsiteX6" fmla="*/ 5614923 w 6445028"/>
              <a:gd name="connsiteY6" fmla="*/ 2691052 h 3030686"/>
              <a:gd name="connsiteX7" fmla="*/ 6202752 w 6445028"/>
              <a:gd name="connsiteY7" fmla="*/ 666309 h 3030686"/>
              <a:gd name="connsiteX0" fmla="*/ 6202752 w 6445028"/>
              <a:gd name="connsiteY0" fmla="*/ 666309 h 2805650"/>
              <a:gd name="connsiteX1" fmla="*/ 3250545 w 6445028"/>
              <a:gd name="connsiteY1" fmla="*/ 104 h 2805650"/>
              <a:gd name="connsiteX2" fmla="*/ 63208 w 6445028"/>
              <a:gd name="connsiteY2" fmla="*/ 1005944 h 2805650"/>
              <a:gd name="connsiteX3" fmla="*/ 729414 w 6445028"/>
              <a:gd name="connsiteY3" fmla="*/ 2508172 h 2805650"/>
              <a:gd name="connsiteX4" fmla="*/ 23517 w 6445028"/>
              <a:gd name="connsiteY4" fmla="*/ 2731748 h 2805650"/>
              <a:gd name="connsiteX5" fmla="*/ 1500123 w 6445028"/>
              <a:gd name="connsiteY5" fmla="*/ 2664926 h 2805650"/>
              <a:gd name="connsiteX6" fmla="*/ 5614923 w 6445028"/>
              <a:gd name="connsiteY6" fmla="*/ 2691052 h 2805650"/>
              <a:gd name="connsiteX7" fmla="*/ 6202752 w 6445028"/>
              <a:gd name="connsiteY7" fmla="*/ 666309 h 2805650"/>
              <a:gd name="connsiteX0" fmla="*/ 6293740 w 6536016"/>
              <a:gd name="connsiteY0" fmla="*/ 666309 h 2805650"/>
              <a:gd name="connsiteX1" fmla="*/ 3341533 w 6536016"/>
              <a:gd name="connsiteY1" fmla="*/ 104 h 2805650"/>
              <a:gd name="connsiteX2" fmla="*/ 154196 w 6536016"/>
              <a:gd name="connsiteY2" fmla="*/ 1005944 h 2805650"/>
              <a:gd name="connsiteX3" fmla="*/ 521464 w 6536016"/>
              <a:gd name="connsiteY3" fmla="*/ 2121311 h 2805650"/>
              <a:gd name="connsiteX4" fmla="*/ 114505 w 6536016"/>
              <a:gd name="connsiteY4" fmla="*/ 2731748 h 2805650"/>
              <a:gd name="connsiteX5" fmla="*/ 1591111 w 6536016"/>
              <a:gd name="connsiteY5" fmla="*/ 2664926 h 2805650"/>
              <a:gd name="connsiteX6" fmla="*/ 5705911 w 6536016"/>
              <a:gd name="connsiteY6" fmla="*/ 2691052 h 2805650"/>
              <a:gd name="connsiteX7" fmla="*/ 6293740 w 6536016"/>
              <a:gd name="connsiteY7" fmla="*/ 666309 h 2805650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179235 w 6409847"/>
              <a:gd name="connsiteY0" fmla="*/ 677805 h 2824520"/>
              <a:gd name="connsiteX1" fmla="*/ 3227028 w 6409847"/>
              <a:gd name="connsiteY1" fmla="*/ 11600 h 2824520"/>
              <a:gd name="connsiteX2" fmla="*/ 180368 w 6409847"/>
              <a:gd name="connsiteY2" fmla="*/ 401978 h 2824520"/>
              <a:gd name="connsiteX3" fmla="*/ 406959 w 6409847"/>
              <a:gd name="connsiteY3" fmla="*/ 2132807 h 2824520"/>
              <a:gd name="connsiteX4" fmla="*/ 0 w 6409847"/>
              <a:gd name="connsiteY4" fmla="*/ 2743244 h 2824520"/>
              <a:gd name="connsiteX5" fmla="*/ 1054576 w 6409847"/>
              <a:gd name="connsiteY5" fmla="*/ 2553329 h 2824520"/>
              <a:gd name="connsiteX6" fmla="*/ 5591406 w 6409847"/>
              <a:gd name="connsiteY6" fmla="*/ 2702548 h 2824520"/>
              <a:gd name="connsiteX7" fmla="*/ 6179235 w 6409847"/>
              <a:gd name="connsiteY7" fmla="*/ 677805 h 2824520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91114"/>
              <a:gd name="connsiteX1" fmla="*/ 3331030 w 6513849"/>
              <a:gd name="connsiteY1" fmla="*/ 41091 h 2891114"/>
              <a:gd name="connsiteX2" fmla="*/ 284370 w 6513849"/>
              <a:gd name="connsiteY2" fmla="*/ 431469 h 2891114"/>
              <a:gd name="connsiteX3" fmla="*/ 510961 w 6513849"/>
              <a:gd name="connsiteY3" fmla="*/ 2162298 h 2891114"/>
              <a:gd name="connsiteX4" fmla="*/ 104002 w 6513849"/>
              <a:gd name="connsiteY4" fmla="*/ 2772735 h 2891114"/>
              <a:gd name="connsiteX5" fmla="*/ 1158578 w 6513849"/>
              <a:gd name="connsiteY5" fmla="*/ 2582820 h 2891114"/>
              <a:gd name="connsiteX6" fmla="*/ 5695408 w 6513849"/>
              <a:gd name="connsiteY6" fmla="*/ 2732039 h 2891114"/>
              <a:gd name="connsiteX7" fmla="*/ 6283237 w 6513849"/>
              <a:gd name="connsiteY7" fmla="*/ 707296 h 2891114"/>
              <a:gd name="connsiteX0" fmla="*/ 6179235 w 6409847"/>
              <a:gd name="connsiteY0" fmla="*/ 707296 h 2891114"/>
              <a:gd name="connsiteX1" fmla="*/ 3227028 w 6409847"/>
              <a:gd name="connsiteY1" fmla="*/ 41091 h 2891114"/>
              <a:gd name="connsiteX2" fmla="*/ 444137 w 6409847"/>
              <a:gd name="connsiteY2" fmla="*/ 431469 h 2891114"/>
              <a:gd name="connsiteX3" fmla="*/ 406959 w 6409847"/>
              <a:gd name="connsiteY3" fmla="*/ 2162298 h 2891114"/>
              <a:gd name="connsiteX4" fmla="*/ 0 w 6409847"/>
              <a:gd name="connsiteY4" fmla="*/ 2772735 h 2891114"/>
              <a:gd name="connsiteX5" fmla="*/ 1054576 w 6409847"/>
              <a:gd name="connsiteY5" fmla="*/ 2582820 h 2891114"/>
              <a:gd name="connsiteX6" fmla="*/ 5591406 w 6409847"/>
              <a:gd name="connsiteY6" fmla="*/ 2732039 h 2891114"/>
              <a:gd name="connsiteX7" fmla="*/ 6179235 w 6409847"/>
              <a:gd name="connsiteY7" fmla="*/ 707296 h 2891114"/>
              <a:gd name="connsiteX0" fmla="*/ 6179235 w 6409847"/>
              <a:gd name="connsiteY0" fmla="*/ 691737 h 2875555"/>
              <a:gd name="connsiteX1" fmla="*/ 3227028 w 6409847"/>
              <a:gd name="connsiteY1" fmla="*/ 25532 h 2875555"/>
              <a:gd name="connsiteX2" fmla="*/ 444137 w 6409847"/>
              <a:gd name="connsiteY2" fmla="*/ 415910 h 2875555"/>
              <a:gd name="connsiteX3" fmla="*/ 406959 w 6409847"/>
              <a:gd name="connsiteY3" fmla="*/ 2146739 h 2875555"/>
              <a:gd name="connsiteX4" fmla="*/ 0 w 6409847"/>
              <a:gd name="connsiteY4" fmla="*/ 2757176 h 2875555"/>
              <a:gd name="connsiteX5" fmla="*/ 1054576 w 6409847"/>
              <a:gd name="connsiteY5" fmla="*/ 2567261 h 2875555"/>
              <a:gd name="connsiteX6" fmla="*/ 5591406 w 6409847"/>
              <a:gd name="connsiteY6" fmla="*/ 2716480 h 2875555"/>
              <a:gd name="connsiteX7" fmla="*/ 6179235 w 6409847"/>
              <a:gd name="connsiteY7" fmla="*/ 691737 h 2875555"/>
              <a:gd name="connsiteX0" fmla="*/ 6179235 w 6392473"/>
              <a:gd name="connsiteY0" fmla="*/ 719790 h 2903608"/>
              <a:gd name="connsiteX1" fmla="*/ 3227028 w 6392473"/>
              <a:gd name="connsiteY1" fmla="*/ 831 h 2903608"/>
              <a:gd name="connsiteX2" fmla="*/ 444137 w 6392473"/>
              <a:gd name="connsiteY2" fmla="*/ 443963 h 2903608"/>
              <a:gd name="connsiteX3" fmla="*/ 406959 w 6392473"/>
              <a:gd name="connsiteY3" fmla="*/ 2174792 h 2903608"/>
              <a:gd name="connsiteX4" fmla="*/ 0 w 6392473"/>
              <a:gd name="connsiteY4" fmla="*/ 2785229 h 2903608"/>
              <a:gd name="connsiteX5" fmla="*/ 1054576 w 6392473"/>
              <a:gd name="connsiteY5" fmla="*/ 2595314 h 2903608"/>
              <a:gd name="connsiteX6" fmla="*/ 5591406 w 6392473"/>
              <a:gd name="connsiteY6" fmla="*/ 2744533 h 2903608"/>
              <a:gd name="connsiteX7" fmla="*/ 6179235 w 6392473"/>
              <a:gd name="connsiteY7" fmla="*/ 719790 h 2903608"/>
              <a:gd name="connsiteX0" fmla="*/ 6179235 w 6392473"/>
              <a:gd name="connsiteY0" fmla="*/ 721488 h 2905306"/>
              <a:gd name="connsiteX1" fmla="*/ 3227028 w 6392473"/>
              <a:gd name="connsiteY1" fmla="*/ 2529 h 2905306"/>
              <a:gd name="connsiteX2" fmla="*/ 444137 w 6392473"/>
              <a:gd name="connsiteY2" fmla="*/ 445661 h 2905306"/>
              <a:gd name="connsiteX3" fmla="*/ 406959 w 6392473"/>
              <a:gd name="connsiteY3" fmla="*/ 2176490 h 2905306"/>
              <a:gd name="connsiteX4" fmla="*/ 0 w 6392473"/>
              <a:gd name="connsiteY4" fmla="*/ 2786927 h 2905306"/>
              <a:gd name="connsiteX5" fmla="*/ 1054576 w 6392473"/>
              <a:gd name="connsiteY5" fmla="*/ 2597012 h 2905306"/>
              <a:gd name="connsiteX6" fmla="*/ 5591406 w 6392473"/>
              <a:gd name="connsiteY6" fmla="*/ 2746231 h 2905306"/>
              <a:gd name="connsiteX7" fmla="*/ 6179235 w 6392473"/>
              <a:gd name="connsiteY7" fmla="*/ 721488 h 2905306"/>
              <a:gd name="connsiteX0" fmla="*/ 6167660 w 6380898"/>
              <a:gd name="connsiteY0" fmla="*/ 721488 h 2905306"/>
              <a:gd name="connsiteX1" fmla="*/ 3215453 w 6380898"/>
              <a:gd name="connsiteY1" fmla="*/ 2529 h 2905306"/>
              <a:gd name="connsiteX2" fmla="*/ 432562 w 6380898"/>
              <a:gd name="connsiteY2" fmla="*/ 445661 h 2905306"/>
              <a:gd name="connsiteX3" fmla="*/ 395384 w 6380898"/>
              <a:gd name="connsiteY3" fmla="*/ 2176490 h 2905306"/>
              <a:gd name="connsiteX4" fmla="*/ 0 w 6380898"/>
              <a:gd name="connsiteY4" fmla="*/ 2416537 h 2905306"/>
              <a:gd name="connsiteX5" fmla="*/ 1043001 w 6380898"/>
              <a:gd name="connsiteY5" fmla="*/ 2597012 h 2905306"/>
              <a:gd name="connsiteX6" fmla="*/ 5579831 w 6380898"/>
              <a:gd name="connsiteY6" fmla="*/ 2746231 h 2905306"/>
              <a:gd name="connsiteX7" fmla="*/ 6167660 w 6380898"/>
              <a:gd name="connsiteY7" fmla="*/ 721488 h 2905306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3718"/>
              <a:gd name="connsiteY0" fmla="*/ 719649 h 2869136"/>
              <a:gd name="connsiteX1" fmla="*/ 3215453 w 6383718"/>
              <a:gd name="connsiteY1" fmla="*/ 690 h 2869136"/>
              <a:gd name="connsiteX2" fmla="*/ 432562 w 6383718"/>
              <a:gd name="connsiteY2" fmla="*/ 443822 h 2869136"/>
              <a:gd name="connsiteX3" fmla="*/ 418534 w 6383718"/>
              <a:gd name="connsiteY3" fmla="*/ 2035755 h 2869136"/>
              <a:gd name="connsiteX4" fmla="*/ 0 w 6383718"/>
              <a:gd name="connsiteY4" fmla="*/ 2414698 h 2869136"/>
              <a:gd name="connsiteX5" fmla="*/ 973553 w 6383718"/>
              <a:gd name="connsiteY5" fmla="*/ 2491000 h 2869136"/>
              <a:gd name="connsiteX6" fmla="*/ 5579831 w 6383718"/>
              <a:gd name="connsiteY6" fmla="*/ 2744392 h 2869136"/>
              <a:gd name="connsiteX7" fmla="*/ 6167660 w 6383718"/>
              <a:gd name="connsiteY7" fmla="*/ 719649 h 2869136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414938"/>
              <a:gd name="connsiteY0" fmla="*/ 719611 h 3413186"/>
              <a:gd name="connsiteX1" fmla="*/ 3215453 w 6414938"/>
              <a:gd name="connsiteY1" fmla="*/ 652 h 3413186"/>
              <a:gd name="connsiteX2" fmla="*/ 432562 w 6414938"/>
              <a:gd name="connsiteY2" fmla="*/ 443784 h 3413186"/>
              <a:gd name="connsiteX3" fmla="*/ 406960 w 6414938"/>
              <a:gd name="connsiteY3" fmla="*/ 1989418 h 3413186"/>
              <a:gd name="connsiteX4" fmla="*/ 0 w 6414938"/>
              <a:gd name="connsiteY4" fmla="*/ 2414660 h 3413186"/>
              <a:gd name="connsiteX5" fmla="*/ 973553 w 6414938"/>
              <a:gd name="connsiteY5" fmla="*/ 2490962 h 3413186"/>
              <a:gd name="connsiteX6" fmla="*/ 5660854 w 6414938"/>
              <a:gd name="connsiteY6" fmla="*/ 3091595 h 3413186"/>
              <a:gd name="connsiteX7" fmla="*/ 6167660 w 6414938"/>
              <a:gd name="connsiteY7" fmla="*/ 719611 h 3413186"/>
              <a:gd name="connsiteX0" fmla="*/ 6167660 w 6414938"/>
              <a:gd name="connsiteY0" fmla="*/ 726786 h 3420361"/>
              <a:gd name="connsiteX1" fmla="*/ 3215453 w 6414938"/>
              <a:gd name="connsiteY1" fmla="*/ 7827 h 3420361"/>
              <a:gd name="connsiteX2" fmla="*/ 710354 w 6414938"/>
              <a:gd name="connsiteY2" fmla="*/ 450959 h 3420361"/>
              <a:gd name="connsiteX3" fmla="*/ 406960 w 6414938"/>
              <a:gd name="connsiteY3" fmla="*/ 1996593 h 3420361"/>
              <a:gd name="connsiteX4" fmla="*/ 0 w 6414938"/>
              <a:gd name="connsiteY4" fmla="*/ 2421835 h 3420361"/>
              <a:gd name="connsiteX5" fmla="*/ 973553 w 6414938"/>
              <a:gd name="connsiteY5" fmla="*/ 2498137 h 3420361"/>
              <a:gd name="connsiteX6" fmla="*/ 5660854 w 6414938"/>
              <a:gd name="connsiteY6" fmla="*/ 3098770 h 3420361"/>
              <a:gd name="connsiteX7" fmla="*/ 6167660 w 6414938"/>
              <a:gd name="connsiteY7" fmla="*/ 726786 h 3420361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09094 h 3402669"/>
              <a:gd name="connsiteX1" fmla="*/ 3296476 w 6409050"/>
              <a:gd name="connsiteY1" fmla="*/ 1709 h 3402669"/>
              <a:gd name="connsiteX2" fmla="*/ 710354 w 6409050"/>
              <a:gd name="connsiteY2" fmla="*/ 433267 h 3402669"/>
              <a:gd name="connsiteX3" fmla="*/ 406960 w 6409050"/>
              <a:gd name="connsiteY3" fmla="*/ 1978901 h 3402669"/>
              <a:gd name="connsiteX4" fmla="*/ 0 w 6409050"/>
              <a:gd name="connsiteY4" fmla="*/ 2404143 h 3402669"/>
              <a:gd name="connsiteX5" fmla="*/ 973553 w 6409050"/>
              <a:gd name="connsiteY5" fmla="*/ 2480445 h 3402669"/>
              <a:gd name="connsiteX6" fmla="*/ 5660854 w 6409050"/>
              <a:gd name="connsiteY6" fmla="*/ 3081078 h 3402669"/>
              <a:gd name="connsiteX7" fmla="*/ 6167660 w 6409050"/>
              <a:gd name="connsiteY7" fmla="*/ 709094 h 3402669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406960 w 6409050"/>
              <a:gd name="connsiteY3" fmla="*/ 1977193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19911 h 3413486"/>
              <a:gd name="connsiteX1" fmla="*/ 3296476 w 6409050"/>
              <a:gd name="connsiteY1" fmla="*/ 12526 h 3413486"/>
              <a:gd name="connsiteX2" fmla="*/ 837676 w 6409050"/>
              <a:gd name="connsiteY2" fmla="*/ 397786 h 3413486"/>
              <a:gd name="connsiteX3" fmla="*/ 557431 w 6409050"/>
              <a:gd name="connsiteY3" fmla="*/ 1943419 h 3413486"/>
              <a:gd name="connsiteX4" fmla="*/ 0 w 6409050"/>
              <a:gd name="connsiteY4" fmla="*/ 2414960 h 3413486"/>
              <a:gd name="connsiteX5" fmla="*/ 973553 w 6409050"/>
              <a:gd name="connsiteY5" fmla="*/ 2491262 h 3413486"/>
              <a:gd name="connsiteX6" fmla="*/ 5660854 w 6409050"/>
              <a:gd name="connsiteY6" fmla="*/ 3091895 h 3413486"/>
              <a:gd name="connsiteX7" fmla="*/ 6167660 w 6409050"/>
              <a:gd name="connsiteY7" fmla="*/ 719911 h 3413486"/>
              <a:gd name="connsiteX0" fmla="*/ 6167660 w 6416077"/>
              <a:gd name="connsiteY0" fmla="*/ 719911 h 3407339"/>
              <a:gd name="connsiteX1" fmla="*/ 3296476 w 6416077"/>
              <a:gd name="connsiteY1" fmla="*/ 12526 h 3407339"/>
              <a:gd name="connsiteX2" fmla="*/ 837676 w 6416077"/>
              <a:gd name="connsiteY2" fmla="*/ 397786 h 3407339"/>
              <a:gd name="connsiteX3" fmla="*/ 557431 w 6416077"/>
              <a:gd name="connsiteY3" fmla="*/ 1943419 h 3407339"/>
              <a:gd name="connsiteX4" fmla="*/ 0 w 6416077"/>
              <a:gd name="connsiteY4" fmla="*/ 2414960 h 3407339"/>
              <a:gd name="connsiteX5" fmla="*/ 823082 w 6416077"/>
              <a:gd name="connsiteY5" fmla="*/ 2479687 h 3407339"/>
              <a:gd name="connsiteX6" fmla="*/ 5660854 w 6416077"/>
              <a:gd name="connsiteY6" fmla="*/ 3091895 h 3407339"/>
              <a:gd name="connsiteX7" fmla="*/ 6167660 w 6416077"/>
              <a:gd name="connsiteY7" fmla="*/ 719911 h 3407339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32936 w 6384100"/>
              <a:gd name="connsiteY0" fmla="*/ 719911 h 3395212"/>
              <a:gd name="connsiteX1" fmla="*/ 3261752 w 6384100"/>
              <a:gd name="connsiteY1" fmla="*/ 12526 h 3395212"/>
              <a:gd name="connsiteX2" fmla="*/ 802952 w 6384100"/>
              <a:gd name="connsiteY2" fmla="*/ 397786 h 3395212"/>
              <a:gd name="connsiteX3" fmla="*/ 522707 w 6384100"/>
              <a:gd name="connsiteY3" fmla="*/ 1943419 h 3395212"/>
              <a:gd name="connsiteX4" fmla="*/ 0 w 6384100"/>
              <a:gd name="connsiteY4" fmla="*/ 2171892 h 3395212"/>
              <a:gd name="connsiteX5" fmla="*/ 730484 w 6384100"/>
              <a:gd name="connsiteY5" fmla="*/ 2456538 h 3395212"/>
              <a:gd name="connsiteX6" fmla="*/ 5626130 w 6384100"/>
              <a:gd name="connsiteY6" fmla="*/ 3091895 h 3395212"/>
              <a:gd name="connsiteX7" fmla="*/ 6132936 w 6384100"/>
              <a:gd name="connsiteY7" fmla="*/ 719911 h 3395212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40891"/>
              <a:gd name="connsiteY0" fmla="*/ 695744 h 3371045"/>
              <a:gd name="connsiteX1" fmla="*/ 3863635 w 6340891"/>
              <a:gd name="connsiteY1" fmla="*/ 11508 h 3371045"/>
              <a:gd name="connsiteX2" fmla="*/ 802952 w 6340891"/>
              <a:gd name="connsiteY2" fmla="*/ 373619 h 3371045"/>
              <a:gd name="connsiteX3" fmla="*/ 487982 w 6340891"/>
              <a:gd name="connsiteY3" fmla="*/ 1687758 h 3371045"/>
              <a:gd name="connsiteX4" fmla="*/ 0 w 6340891"/>
              <a:gd name="connsiteY4" fmla="*/ 2147725 h 3371045"/>
              <a:gd name="connsiteX5" fmla="*/ 730484 w 6340891"/>
              <a:gd name="connsiteY5" fmla="*/ 2432371 h 3371045"/>
              <a:gd name="connsiteX6" fmla="*/ 5626130 w 6340891"/>
              <a:gd name="connsiteY6" fmla="*/ 3067728 h 3371045"/>
              <a:gd name="connsiteX7" fmla="*/ 6132936 w 6340891"/>
              <a:gd name="connsiteY7" fmla="*/ 695744 h 33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0891" h="3371045">
                <a:moveTo>
                  <a:pt x="6132936" y="695744"/>
                </a:moveTo>
                <a:cubicBezTo>
                  <a:pt x="5839187" y="186374"/>
                  <a:pt x="4751966" y="65196"/>
                  <a:pt x="3863635" y="11508"/>
                </a:cubicBezTo>
                <a:cubicBezTo>
                  <a:pt x="2975304" y="-42180"/>
                  <a:pt x="1365561" y="94244"/>
                  <a:pt x="802952" y="373619"/>
                </a:cubicBezTo>
                <a:cubicBezTo>
                  <a:pt x="240343" y="652994"/>
                  <a:pt x="500714" y="1320151"/>
                  <a:pt x="487982" y="1687758"/>
                </a:cubicBezTo>
                <a:cubicBezTo>
                  <a:pt x="352329" y="1891237"/>
                  <a:pt x="309273" y="1874798"/>
                  <a:pt x="0" y="2147725"/>
                </a:cubicBezTo>
                <a:cubicBezTo>
                  <a:pt x="405021" y="2298033"/>
                  <a:pt x="580106" y="2367762"/>
                  <a:pt x="730484" y="2432371"/>
                </a:cubicBezTo>
                <a:cubicBezTo>
                  <a:pt x="954478" y="3792721"/>
                  <a:pt x="4725721" y="3357166"/>
                  <a:pt x="5626130" y="3067728"/>
                </a:cubicBezTo>
                <a:cubicBezTo>
                  <a:pt x="6526539" y="2778290"/>
                  <a:pt x="6426685" y="1205114"/>
                  <a:pt x="6132936" y="695744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A237A-A81F-4E11-97FF-FE35446BB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499" y="2462598"/>
            <a:ext cx="8867775" cy="33910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8D6D2F-EE94-4C68-9C0A-C60315619409}"/>
              </a:ext>
            </a:extLst>
          </p:cNvPr>
          <p:cNvCxnSpPr/>
          <p:nvPr/>
        </p:nvCxnSpPr>
        <p:spPr>
          <a:xfrm flipV="1">
            <a:off x="3162300" y="3343275"/>
            <a:ext cx="1543050" cy="1952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A9AF65-F37A-4F7E-8EDE-5123B03E8FB9}"/>
              </a:ext>
            </a:extLst>
          </p:cNvPr>
          <p:cNvCxnSpPr>
            <a:cxnSpLocks/>
          </p:cNvCxnSpPr>
          <p:nvPr/>
        </p:nvCxnSpPr>
        <p:spPr>
          <a:xfrm flipH="1" flipV="1">
            <a:off x="7639050" y="3686175"/>
            <a:ext cx="2247900" cy="1695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9F2E6BF-6C5D-3C22-04D3-9FDABA3AA70B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1E8E4EDE-7015-6F29-2A76-A91E8A6F581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59C163-26A3-B5BB-A03B-72022E34861F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et of cartoon stars&#10;&#10;Description automatically generated">
            <a:extLst>
              <a:ext uri="{FF2B5EF4-FFF2-40B4-BE49-F238E27FC236}">
                <a16:creationId xmlns:a16="http://schemas.microsoft.com/office/drawing/2014/main" id="{E1A7DE5A-116E-7C2A-CFC0-C2A096D55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047942" y="2543437"/>
            <a:ext cx="2501245" cy="1432874"/>
          </a:xfrm>
          <a:prstGeom prst="rect">
            <a:avLst/>
          </a:prstGeom>
        </p:spPr>
      </p:pic>
      <p:pic>
        <p:nvPicPr>
          <p:cNvPr id="8" name="Picture 7" descr="A set of cartoon stars&#10;&#10;Description automatically generated">
            <a:extLst>
              <a:ext uri="{FF2B5EF4-FFF2-40B4-BE49-F238E27FC236}">
                <a16:creationId xmlns:a16="http://schemas.microsoft.com/office/drawing/2014/main" id="{D6F7AB81-C9A9-13FA-F415-79CC070C8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162634" y="4085067"/>
            <a:ext cx="2501245" cy="1432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725950-AD9B-4719-EDF0-48950029A587}"/>
              </a:ext>
            </a:extLst>
          </p:cNvPr>
          <p:cNvSpPr/>
          <p:nvPr/>
        </p:nvSpPr>
        <p:spPr>
          <a:xfrm>
            <a:off x="3663879" y="2659014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978FF-32F5-AC90-3D82-C0727344271E}"/>
              </a:ext>
            </a:extLst>
          </p:cNvPr>
          <p:cNvSpPr/>
          <p:nvPr/>
        </p:nvSpPr>
        <p:spPr>
          <a:xfrm>
            <a:off x="3750291" y="4267658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F3C0ED-441F-C59D-A89E-3255AE00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07" y="298593"/>
            <a:ext cx="546858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21D44-F288-F6E9-1F3F-35099429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A1C666A-4E45-2BD3-80F0-51B7CAC2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5B2C36-62F3-906D-8C41-7474FE7D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52" y="1849990"/>
            <a:ext cx="773649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ong_cch_phim_202601171658_w9nvq">
            <a:hlinkClick r:id="" action="ppaction://media"/>
            <a:extLst>
              <a:ext uri="{FF2B5EF4-FFF2-40B4-BE49-F238E27FC236}">
                <a16:creationId xmlns:a16="http://schemas.microsoft.com/office/drawing/2014/main" id="{11886295-9E38-39A3-9F9E-14340C4EEF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58E9BED-C692-F21D-BD64-5023B1C5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1E6A9E-8C24-3724-EF19-D8E94C4FD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844" y="2564296"/>
            <a:ext cx="7246805" cy="182832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D8264F-0771-34F1-D06F-FD28E45D8736}"/>
              </a:ext>
            </a:extLst>
          </p:cNvPr>
          <p:cNvSpPr/>
          <p:nvPr/>
        </p:nvSpPr>
        <p:spPr>
          <a:xfrm>
            <a:off x="4855628" y="1663102"/>
            <a:ext cx="2587944" cy="803046"/>
          </a:xfrm>
          <a:prstGeom prst="roundRect">
            <a:avLst>
              <a:gd name="adj" fmla="val 44271"/>
            </a:avLst>
          </a:prstGeom>
          <a:solidFill>
            <a:srgbClr val="3D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Vogue-ExtraBold" panose="020B0500000000000000" pitchFamily="34" charset="0"/>
                <a:cs typeface="Vogue-ExtraBold" panose="020B0500000000000000" pitchFamily="34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5838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930FC-F974-4670-70DA-790371CCE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25C3DC-60BE-DB18-EE3B-CD593B447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1194606"/>
            <a:ext cx="600508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6AEED19-6C56-40C7-8D00-B7F4EB44219A}"/>
              </a:ext>
            </a:extLst>
          </p:cNvPr>
          <p:cNvSpPr txBox="1"/>
          <p:nvPr/>
        </p:nvSpPr>
        <p:spPr>
          <a:xfrm>
            <a:off x="1726931" y="715608"/>
            <a:ext cx="4486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9B035F-1D8B-4981-B3EA-0014FA3A9BE6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0B151C5-9E82-4E2D-B5E9-91D4523E38C8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F0790A-4D1E-4415-9C93-AC53341C34B3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D1962AB-0ECB-4206-B81D-6DA0D1ADD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1867" y="2109787"/>
            <a:ext cx="9422327" cy="217646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B33DC04-9154-46BF-894E-5F0248960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24" y="1395411"/>
            <a:ext cx="1152525" cy="1152525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713477B0-C33F-4078-AA29-A978AC45B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25" y="1295399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ột tàu chở 7863 thùng hàng. Người ta dỡ xuống một số thùng hàng thì số thùng hàng còn lại bằng số thùng hàng ban đầu giảm đi 3 lần. Hỏi trên tàu còn lại bao nhiêu thùng hàng. (1)">
            <a:hlinkClick r:id="" action="ppaction://media"/>
            <a:extLst>
              <a:ext uri="{FF2B5EF4-FFF2-40B4-BE49-F238E27FC236}">
                <a16:creationId xmlns:a16="http://schemas.microsoft.com/office/drawing/2014/main" id="{DBD62CB0-83C7-E778-45FE-CDDB429CB5A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428757" y="387617"/>
            <a:ext cx="36229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28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r>
              <a:rPr lang="en-US" sz="28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642691" y="417434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921A9E3-B389-49E8-B6F8-AEEF8A1B4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1679513"/>
            <a:ext cx="7639050" cy="39069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D770835-AAEC-4046-A6CC-0E4A95D0659A}"/>
              </a:ext>
            </a:extLst>
          </p:cNvPr>
          <p:cNvSpPr/>
          <p:nvPr/>
        </p:nvSpPr>
        <p:spPr>
          <a:xfrm>
            <a:off x="2343150" y="1351080"/>
            <a:ext cx="1962150" cy="5100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1AF0701-30FD-4AD1-8A0E-C31EE8F1408D}"/>
              </a:ext>
            </a:extLst>
          </p:cNvPr>
          <p:cNvSpPr/>
          <p:nvPr/>
        </p:nvSpPr>
        <p:spPr>
          <a:xfrm>
            <a:off x="4086225" y="2241592"/>
            <a:ext cx="1962150" cy="5100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585C95-4CB2-40C3-9B1A-9888D52D9841}"/>
              </a:ext>
            </a:extLst>
          </p:cNvPr>
          <p:cNvSpPr txBox="1"/>
          <p:nvPr/>
        </p:nvSpPr>
        <p:spPr>
          <a:xfrm>
            <a:off x="1935126" y="676275"/>
            <a:ext cx="791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Ngựa hay hươu cao cổ cao hơn?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54D22-A927-47C8-B47D-A1AE994C2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1563698"/>
            <a:ext cx="6686550" cy="443229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F292326-2D4C-4AF2-B71A-17BA55871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99" y="1423986"/>
            <a:ext cx="1152525" cy="11525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C41766A-5326-7B2C-B01D-2A6995730AB8}"/>
              </a:ext>
            </a:extLst>
          </p:cNvPr>
          <p:cNvGrpSpPr/>
          <p:nvPr/>
        </p:nvGrpSpPr>
        <p:grpSpPr>
          <a:xfrm>
            <a:off x="642691" y="417434"/>
            <a:ext cx="776391" cy="675414"/>
            <a:chOff x="734498" y="718663"/>
            <a:chExt cx="776391" cy="675414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BA3DC14-9D8F-D41D-8730-2471B278389B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CDC0CC-F228-F8BD-B835-5B11208DE734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3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61182-14DC-4328-98A7-A44FA1177E6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b)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Thước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hay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bút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chì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dài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hơn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940EB-94A7-4BC7-B1AC-1E4C0972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64777"/>
            <a:ext cx="6780700" cy="452611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83D3F4B-9EAA-4E76-8606-3EE710913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491" y="3831906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113</Words>
  <Application>Microsoft Office PowerPoint</Application>
  <PresentationFormat>Widescreen</PresentationFormat>
  <Paragraphs>30</Paragraphs>
  <Slides>13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等线</vt:lpstr>
      <vt:lpstr>等线 Light</vt:lpstr>
      <vt:lpstr>Aptos</vt:lpstr>
      <vt:lpstr>Arial</vt:lpstr>
      <vt:lpstr>Calibri</vt:lpstr>
      <vt:lpstr>Cambria</vt:lpstr>
      <vt:lpstr>Coiny</vt:lpstr>
      <vt:lpstr>SVN-Newton</vt:lpstr>
      <vt:lpstr>Times New Roman</vt:lpstr>
      <vt:lpstr>Office 主题​​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17</cp:revision>
  <dcterms:created xsi:type="dcterms:W3CDTF">2021-12-25T09:07:20Z</dcterms:created>
  <dcterms:modified xsi:type="dcterms:W3CDTF">2026-01-17T12:59:42Z</dcterms:modified>
</cp:coreProperties>
</file>