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65" r:id="rId5"/>
    <p:sldMasterId id="2147483777" r:id="rId6"/>
    <p:sldMasterId id="2147483794" r:id="rId7"/>
  </p:sldMasterIdLst>
  <p:notesMasterIdLst>
    <p:notesMasterId r:id="rId31"/>
  </p:notesMasterIdLst>
  <p:sldIdLst>
    <p:sldId id="2901" r:id="rId8"/>
    <p:sldId id="2903" r:id="rId9"/>
    <p:sldId id="262" r:id="rId10"/>
    <p:sldId id="263" r:id="rId11"/>
    <p:sldId id="2904" r:id="rId12"/>
    <p:sldId id="264" r:id="rId13"/>
    <p:sldId id="261" r:id="rId14"/>
    <p:sldId id="2902" r:id="rId15"/>
    <p:sldId id="260" r:id="rId16"/>
    <p:sldId id="329" r:id="rId17"/>
    <p:sldId id="330" r:id="rId18"/>
    <p:sldId id="331" r:id="rId19"/>
    <p:sldId id="332" r:id="rId20"/>
    <p:sldId id="2905" r:id="rId21"/>
    <p:sldId id="2906" r:id="rId22"/>
    <p:sldId id="326" r:id="rId23"/>
    <p:sldId id="327" r:id="rId24"/>
    <p:sldId id="328" r:id="rId25"/>
    <p:sldId id="2907" r:id="rId26"/>
    <p:sldId id="276" r:id="rId27"/>
    <p:sldId id="275" r:id="rId28"/>
    <p:sldId id="272" r:id="rId29"/>
    <p:sldId id="3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8322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92354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9921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53021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6744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98224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793637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1822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7105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511145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0650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31923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018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075018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535764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0223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32332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3487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93756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26707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028670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6356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1539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3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9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8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8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5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8F1A9C-CEA5-3E71-9C87-7D92231CC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asket of apples in a yard&#10;&#10;Description automatically generated">
            <a:extLst>
              <a:ext uri="{FF2B5EF4-FFF2-40B4-BE49-F238E27FC236}">
                <a16:creationId xmlns:a16="http://schemas.microsoft.com/office/drawing/2014/main" id="{BFC4BC41-CE2D-9CBB-5E6B-064927627B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92584A16-6888-7576-B8AE-6069A9012743}"/>
              </a:ext>
            </a:extLst>
          </p:cNvPr>
          <p:cNvSpPr/>
          <p:nvPr userDrawn="1"/>
        </p:nvSpPr>
        <p:spPr>
          <a:xfrm>
            <a:off x="355599" y="294290"/>
            <a:ext cx="11426497" cy="6233510"/>
          </a:xfrm>
          <a:custGeom>
            <a:avLst/>
            <a:gdLst>
              <a:gd name="connsiteX0" fmla="*/ 0 w 11426497"/>
              <a:gd name="connsiteY0" fmla="*/ 1038939 h 6233510"/>
              <a:gd name="connsiteX1" fmla="*/ 1038939 w 11426497"/>
              <a:gd name="connsiteY1" fmla="*/ 0 h 6233510"/>
              <a:gd name="connsiteX2" fmla="*/ 10387558 w 11426497"/>
              <a:gd name="connsiteY2" fmla="*/ 0 h 6233510"/>
              <a:gd name="connsiteX3" fmla="*/ 11426497 w 11426497"/>
              <a:gd name="connsiteY3" fmla="*/ 1038939 h 6233510"/>
              <a:gd name="connsiteX4" fmla="*/ 11426497 w 11426497"/>
              <a:gd name="connsiteY4" fmla="*/ 5194571 h 6233510"/>
              <a:gd name="connsiteX5" fmla="*/ 10387558 w 11426497"/>
              <a:gd name="connsiteY5" fmla="*/ 6233510 h 6233510"/>
              <a:gd name="connsiteX6" fmla="*/ 1038939 w 11426497"/>
              <a:gd name="connsiteY6" fmla="*/ 6233510 h 6233510"/>
              <a:gd name="connsiteX7" fmla="*/ 0 w 11426497"/>
              <a:gd name="connsiteY7" fmla="*/ 5194571 h 6233510"/>
              <a:gd name="connsiteX8" fmla="*/ 0 w 11426497"/>
              <a:gd name="connsiteY8" fmla="*/ 1038939 h 623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6497" h="6233510" fill="none" extrusionOk="0">
                <a:moveTo>
                  <a:pt x="0" y="1038939"/>
                </a:moveTo>
                <a:cubicBezTo>
                  <a:pt x="801" y="486817"/>
                  <a:pt x="486007" y="35006"/>
                  <a:pt x="1038939" y="0"/>
                </a:cubicBezTo>
                <a:cubicBezTo>
                  <a:pt x="2388655" y="72427"/>
                  <a:pt x="9405186" y="61419"/>
                  <a:pt x="10387558" y="0"/>
                </a:cubicBezTo>
                <a:cubicBezTo>
                  <a:pt x="10959974" y="-9460"/>
                  <a:pt x="11340403" y="439108"/>
                  <a:pt x="11426497" y="1038939"/>
                </a:cubicBezTo>
                <a:cubicBezTo>
                  <a:pt x="11527373" y="2381200"/>
                  <a:pt x="11319184" y="4594984"/>
                  <a:pt x="11426497" y="5194571"/>
                </a:cubicBezTo>
                <a:cubicBezTo>
                  <a:pt x="11444715" y="5675899"/>
                  <a:pt x="10949290" y="6219993"/>
                  <a:pt x="10387558" y="6233510"/>
                </a:cubicBezTo>
                <a:cubicBezTo>
                  <a:pt x="8335945" y="6263337"/>
                  <a:pt x="3831633" y="6154204"/>
                  <a:pt x="1038939" y="6233510"/>
                </a:cubicBezTo>
                <a:cubicBezTo>
                  <a:pt x="545180" y="6224463"/>
                  <a:pt x="-59808" y="5780188"/>
                  <a:pt x="0" y="5194571"/>
                </a:cubicBezTo>
                <a:cubicBezTo>
                  <a:pt x="50037" y="4524891"/>
                  <a:pt x="770" y="2924618"/>
                  <a:pt x="0" y="1038939"/>
                </a:cubicBezTo>
                <a:close/>
              </a:path>
              <a:path w="11426497" h="6233510" stroke="0" extrusionOk="0">
                <a:moveTo>
                  <a:pt x="0" y="1038939"/>
                </a:moveTo>
                <a:cubicBezTo>
                  <a:pt x="109540" y="495007"/>
                  <a:pt x="506377" y="85897"/>
                  <a:pt x="1038939" y="0"/>
                </a:cubicBezTo>
                <a:cubicBezTo>
                  <a:pt x="4050478" y="123000"/>
                  <a:pt x="8592786" y="-96860"/>
                  <a:pt x="10387558" y="0"/>
                </a:cubicBezTo>
                <a:cubicBezTo>
                  <a:pt x="10931029" y="-23107"/>
                  <a:pt x="11456002" y="405666"/>
                  <a:pt x="11426497" y="1038939"/>
                </a:cubicBezTo>
                <a:cubicBezTo>
                  <a:pt x="11429670" y="2818484"/>
                  <a:pt x="11520764" y="3226077"/>
                  <a:pt x="11426497" y="5194571"/>
                </a:cubicBezTo>
                <a:cubicBezTo>
                  <a:pt x="11416303" y="5772054"/>
                  <a:pt x="10918244" y="6226456"/>
                  <a:pt x="10387558" y="6233510"/>
                </a:cubicBezTo>
                <a:cubicBezTo>
                  <a:pt x="7853952" y="6072803"/>
                  <a:pt x="3706804" y="6273177"/>
                  <a:pt x="1038939" y="6233510"/>
                </a:cubicBezTo>
                <a:cubicBezTo>
                  <a:pt x="357886" y="6211846"/>
                  <a:pt x="-11491" y="5763155"/>
                  <a:pt x="0" y="5194571"/>
                </a:cubicBezTo>
                <a:cubicBezTo>
                  <a:pt x="32216" y="3262914"/>
                  <a:pt x="57206" y="2843577"/>
                  <a:pt x="0" y="1038939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BD4574-5637-C026-2343-9472E1380B7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51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16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hdphoto" Target="../media/hdphoto1.wdp"/><Relationship Id="rId7" Type="http://schemas.openxmlformats.org/officeDocument/2006/relationships/slide" Target="slide2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slide" Target="slide4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hyperlink" Target="https://www.facebook.com/groups/62989882801705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hyperlink" Target="https://www.facebook.com/groups/62989882801705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2BB93-133A-59A6-1A04-164B6C12B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352"/>
          <a:stretch/>
        </p:blipFill>
        <p:spPr>
          <a:xfrm>
            <a:off x="547771" y="2133600"/>
            <a:ext cx="10943348" cy="1679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801540-92C7-BA84-9C97-F8D50FD63F83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2EF93-62F8-7FEC-0D48-69B09AE91BF5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3D9A64-F906-E057-86F6-8398FD6993E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EB3E7275-3CBC-5DF1-3398-F47497BAD54E}"/>
              </a:ext>
            </a:extLst>
          </p:cNvPr>
          <p:cNvSpPr/>
          <p:nvPr/>
        </p:nvSpPr>
        <p:spPr>
          <a:xfrm>
            <a:off x="3490119" y="4495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</a:t>
            </a:r>
            <a:r>
              <a:rPr lang="en-US" sz="48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E9F561-2EB6-AAF3-0F5A-6C5BA279BE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6558" r="70104" b="77778"/>
          <a:stretch/>
        </p:blipFill>
        <p:spPr>
          <a:xfrm>
            <a:off x="5771913" y="4362450"/>
            <a:ext cx="1382486" cy="87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FA5EB-4556-82AA-36F5-AF11E0D86129}"/>
              </a:ext>
            </a:extLst>
          </p:cNvPr>
          <p:cNvSpPr txBox="1"/>
          <p:nvPr/>
        </p:nvSpPr>
        <p:spPr>
          <a:xfrm>
            <a:off x="1234440" y="5589270"/>
            <a:ext cx="278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14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3F1E6-C1E4-A82E-3DA2-0DEEB39AD3CC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DD61CAB-B99F-AF24-6CE2-88AB809B39B0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473CA4-7C38-F0AB-DCF3-529AB607AE5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1D3A8F27-F509-2DCF-3545-1C2527C7AAC5}"/>
              </a:ext>
            </a:extLst>
          </p:cNvPr>
          <p:cNvSpPr/>
          <p:nvPr/>
        </p:nvSpPr>
        <p:spPr>
          <a:xfrm>
            <a:off x="4252119" y="45720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9F574-0E33-97CB-B1CB-33FA2A118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178" r="50000" b="76812"/>
          <a:stretch/>
        </p:blipFill>
        <p:spPr>
          <a:xfrm>
            <a:off x="6647205" y="4327517"/>
            <a:ext cx="923491" cy="1006844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A2A2D416-5963-579A-A2C9-E01CC0925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4" t="23836" r="32553" b="71550"/>
          <a:stretch/>
        </p:blipFill>
        <p:spPr bwMode="auto">
          <a:xfrm>
            <a:off x="345210" y="2152650"/>
            <a:ext cx="10690369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13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DF9D65-DF3A-F9DF-C818-FDCC11D6FF6A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585A77-A589-8A1E-E41A-DC4CD1BD8309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08BDD6-8329-D446-4B7D-FEA8BA413ECF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FFFA32E0-506E-34CB-3523-70F0C926AA40}"/>
              </a:ext>
            </a:extLst>
          </p:cNvPr>
          <p:cNvSpPr/>
          <p:nvPr/>
        </p:nvSpPr>
        <p:spPr>
          <a:xfrm>
            <a:off x="3433261" y="4545722"/>
            <a:ext cx="4797271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</a:t>
            </a:r>
            <a:r>
              <a:rPr lang="en-US" sz="60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949EA-ABFB-CAFA-B774-0EDB7C9D1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3" t="26754" r="26154" b="52236"/>
          <a:stretch/>
        </p:blipFill>
        <p:spPr>
          <a:xfrm>
            <a:off x="6842919" y="4474150"/>
            <a:ext cx="771091" cy="840689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17BF489D-5182-69B0-BCC0-D053995A3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9090" r="31780" b="66362"/>
          <a:stretch/>
        </p:blipFill>
        <p:spPr bwMode="auto">
          <a:xfrm>
            <a:off x="685799" y="2144084"/>
            <a:ext cx="10691995" cy="144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4658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9C4800-67E6-3EA2-3631-148FF6F53A6F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95DAB7-4136-F954-AE51-1371DFA9DC23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33D454-1DF5-0DC2-7D20-FC2DA0DF0A35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ED48C7D2-7CB0-DC94-9F29-9700BA99E9C6}"/>
              </a:ext>
            </a:extLst>
          </p:cNvPr>
          <p:cNvSpPr/>
          <p:nvPr/>
        </p:nvSpPr>
        <p:spPr>
          <a:xfrm>
            <a:off x="3564033" y="4724400"/>
            <a:ext cx="3964686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9520B-2D72-EE32-E10D-5E79688A6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5" t="69938" r="5782" b="9052"/>
          <a:stretch/>
        </p:blipFill>
        <p:spPr>
          <a:xfrm>
            <a:off x="6284224" y="4362496"/>
            <a:ext cx="1128954" cy="1230853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1CDBA9C3-46AF-C1D3-1E30-B1D00023B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4" t="34103" r="32099" b="61816"/>
          <a:stretch/>
        </p:blipFill>
        <p:spPr bwMode="auto">
          <a:xfrm>
            <a:off x="289719" y="2438400"/>
            <a:ext cx="10925206" cy="1278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787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AB0FAA-B241-2A41-BA76-4048FA7011B4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929E295-1A4B-E6B4-421F-A24039FE5365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02D80D-7298-09D5-5EB1-B8B4BFEC2E16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488671E1-7107-64B0-F788-D441529AC1B1}"/>
              </a:ext>
            </a:extLst>
          </p:cNvPr>
          <p:cNvSpPr/>
          <p:nvPr/>
        </p:nvSpPr>
        <p:spPr>
          <a:xfrm>
            <a:off x="3523305" y="4419600"/>
            <a:ext cx="4797271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</a:t>
            </a:r>
            <a:r>
              <a:rPr lang="en-US" sz="6000" b="1">
                <a:solidFill>
                  <a:srgbClr val="FF000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97A46-988E-2167-69EF-C681DD21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24676" r="71130" b="54314"/>
          <a:stretch/>
        </p:blipFill>
        <p:spPr>
          <a:xfrm>
            <a:off x="6842919" y="4259756"/>
            <a:ext cx="1097800" cy="1017234"/>
          </a:xfrm>
          <a:prstGeom prst="rect">
            <a:avLst/>
          </a:prstGeom>
        </p:spPr>
      </p:pic>
      <p:pic>
        <p:nvPicPr>
          <p:cNvPr id="7" name="Picture 2" descr="F:\AAA-PDF-SGK\PNG\Bai11-LT1-1.png">
            <a:hlinkClick r:id="rId3" action="ppaction://hlinksldjump"/>
            <a:extLst>
              <a:ext uri="{FF2B5EF4-FFF2-40B4-BE49-F238E27FC236}">
                <a16:creationId xmlns:a16="http://schemas.microsoft.com/office/drawing/2014/main" id="{EE690BD6-BF19-DBBB-AB35-5A9F94F41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0855" t="39091" r="31496" b="56362"/>
          <a:stretch/>
        </p:blipFill>
        <p:spPr bwMode="auto">
          <a:xfrm>
            <a:off x="332317" y="2275348"/>
            <a:ext cx="11064945" cy="1425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1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25A4A-D7C0-76C9-7796-A164D4CE2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352"/>
          <a:stretch/>
        </p:blipFill>
        <p:spPr>
          <a:xfrm>
            <a:off x="1732498" y="1626559"/>
            <a:ext cx="5958559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12EC88-94DE-2D3B-4099-8927EC2CA571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2860D1-EF32-5FAA-011A-1E4A06078E7C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D0CEA4-35DB-99F0-E5AE-257FB37D0E5B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1E346EDD-F2BF-6110-A1FE-6F691D9C759D}"/>
              </a:ext>
            </a:extLst>
          </p:cNvPr>
          <p:cNvSpPr/>
          <p:nvPr/>
        </p:nvSpPr>
        <p:spPr>
          <a:xfrm>
            <a:off x="7681119" y="1817054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?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BBCC273-6D11-F793-CEC5-98C25836CF5F}"/>
              </a:ext>
            </a:extLst>
          </p:cNvPr>
          <p:cNvSpPr/>
          <p:nvPr/>
        </p:nvSpPr>
        <p:spPr>
          <a:xfrm>
            <a:off x="9881828" y="1889625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5BDF67D0-9705-E688-0FCF-A3BB18C332B3}"/>
              </a:ext>
            </a:extLst>
          </p:cNvPr>
          <p:cNvSpPr/>
          <p:nvPr/>
        </p:nvSpPr>
        <p:spPr>
          <a:xfrm>
            <a:off x="7681119" y="2804886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?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D9AC148-632A-B82E-E0C7-BCCDD9C3D92A}"/>
              </a:ext>
            </a:extLst>
          </p:cNvPr>
          <p:cNvSpPr/>
          <p:nvPr/>
        </p:nvSpPr>
        <p:spPr>
          <a:xfrm>
            <a:off x="9881828" y="2877457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D2560846-4B3E-B7F2-D6C9-DBED9870DEBE}"/>
              </a:ext>
            </a:extLst>
          </p:cNvPr>
          <p:cNvSpPr/>
          <p:nvPr/>
        </p:nvSpPr>
        <p:spPr>
          <a:xfrm>
            <a:off x="7681119" y="3733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?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D6FE7312-CBC1-BE88-ACBB-5BA642E93551}"/>
              </a:ext>
            </a:extLst>
          </p:cNvPr>
          <p:cNvSpPr/>
          <p:nvPr/>
        </p:nvSpPr>
        <p:spPr>
          <a:xfrm>
            <a:off x="9881828" y="38063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85B9247C-60E1-1458-1BCB-192747C044DB}"/>
              </a:ext>
            </a:extLst>
          </p:cNvPr>
          <p:cNvSpPr/>
          <p:nvPr/>
        </p:nvSpPr>
        <p:spPr>
          <a:xfrm>
            <a:off x="7681119" y="46482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?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4E793B00-DEE0-CDA3-9AF6-528A47501151}"/>
              </a:ext>
            </a:extLst>
          </p:cNvPr>
          <p:cNvSpPr/>
          <p:nvPr/>
        </p:nvSpPr>
        <p:spPr>
          <a:xfrm>
            <a:off x="9881828" y="47207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5E6EFA7B-69EA-56F4-59C4-9A48058A568D}"/>
              </a:ext>
            </a:extLst>
          </p:cNvPr>
          <p:cNvSpPr/>
          <p:nvPr/>
        </p:nvSpPr>
        <p:spPr>
          <a:xfrm>
            <a:off x="7681119" y="55626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 ?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EA11F8F5-F48C-E436-9E7E-E0ABA9C79826}"/>
              </a:ext>
            </a:extLst>
          </p:cNvPr>
          <p:cNvSpPr/>
          <p:nvPr/>
        </p:nvSpPr>
        <p:spPr>
          <a:xfrm>
            <a:off x="9881828" y="5635171"/>
            <a:ext cx="604562" cy="54960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CC0CC4-FBF0-41C3-3FEA-D158FF73D76A}"/>
              </a:ext>
            </a:extLst>
          </p:cNvPr>
          <p:cNvCxnSpPr/>
          <p:nvPr/>
        </p:nvCxnSpPr>
        <p:spPr>
          <a:xfrm>
            <a:off x="823119" y="2514600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8D7CBF-2566-54DD-332A-A401F70EA96A}"/>
              </a:ext>
            </a:extLst>
          </p:cNvPr>
          <p:cNvCxnSpPr/>
          <p:nvPr/>
        </p:nvCxnSpPr>
        <p:spPr>
          <a:xfrm>
            <a:off x="823119" y="3527832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BB11F9-E34A-85B5-9630-D840F6912D8B}"/>
              </a:ext>
            </a:extLst>
          </p:cNvPr>
          <p:cNvCxnSpPr/>
          <p:nvPr/>
        </p:nvCxnSpPr>
        <p:spPr>
          <a:xfrm>
            <a:off x="823119" y="4541064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3F9CFB-63C7-98B4-777D-033A9FA7ED40}"/>
              </a:ext>
            </a:extLst>
          </p:cNvPr>
          <p:cNvCxnSpPr/>
          <p:nvPr/>
        </p:nvCxnSpPr>
        <p:spPr>
          <a:xfrm>
            <a:off x="823119" y="5554296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:\AAA-PDF-SGK\PNG\Bai11-LT1-1.png">
            <a:hlinkClick r:id="rId4" action="ppaction://hlinksldjump"/>
            <a:extLst>
              <a:ext uri="{FF2B5EF4-FFF2-40B4-BE49-F238E27FC236}">
                <a16:creationId xmlns:a16="http://schemas.microsoft.com/office/drawing/2014/main" id="{66CF822B-1129-E2FD-D617-DAF6F74DF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3829" r="31162" b="71599"/>
          <a:stretch/>
        </p:blipFill>
        <p:spPr bwMode="auto">
          <a:xfrm>
            <a:off x="1572022" y="2612572"/>
            <a:ext cx="6092031" cy="785459"/>
          </a:xfrm>
          <a:prstGeom prst="rect">
            <a:avLst/>
          </a:prstGeom>
          <a:noFill/>
        </p:spPr>
      </p:pic>
      <p:pic>
        <p:nvPicPr>
          <p:cNvPr id="21" name="Picture 2" descr="F:\AAA-PDF-SGK\PNG\Bai11-LT1-1.png">
            <a:hlinkClick r:id="rId6" action="ppaction://hlinksldjump"/>
            <a:extLst>
              <a:ext uri="{FF2B5EF4-FFF2-40B4-BE49-F238E27FC236}">
                <a16:creationId xmlns:a16="http://schemas.microsoft.com/office/drawing/2014/main" id="{9ADF6008-7D3A-F307-D20B-D3EB2E46F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29090" r="31162" b="66362"/>
          <a:stretch/>
        </p:blipFill>
        <p:spPr bwMode="auto">
          <a:xfrm>
            <a:off x="1572022" y="3632860"/>
            <a:ext cx="6092031" cy="781169"/>
          </a:xfrm>
          <a:prstGeom prst="rect">
            <a:avLst/>
          </a:prstGeom>
          <a:noFill/>
        </p:spPr>
      </p:pic>
      <p:pic>
        <p:nvPicPr>
          <p:cNvPr id="22" name="Picture 2" descr="F:\AAA-PDF-SGK\PNG\Bai11-LT1-1.png">
            <a:hlinkClick r:id="rId7" action="ppaction://hlinksldjump"/>
            <a:extLst>
              <a:ext uri="{FF2B5EF4-FFF2-40B4-BE49-F238E27FC236}">
                <a16:creationId xmlns:a16="http://schemas.microsoft.com/office/drawing/2014/main" id="{E9624546-C2C2-4573-DE38-46B99FCA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34064" r="31162" b="61818"/>
          <a:stretch/>
        </p:blipFill>
        <p:spPr bwMode="auto">
          <a:xfrm>
            <a:off x="1572022" y="4687629"/>
            <a:ext cx="6092031" cy="700692"/>
          </a:xfrm>
          <a:prstGeom prst="rect">
            <a:avLst/>
          </a:prstGeom>
          <a:noFill/>
        </p:spPr>
      </p:pic>
      <p:pic>
        <p:nvPicPr>
          <p:cNvPr id="23" name="Picture 2" descr="F:\AAA-PDF-SGK\PNG\Bai11-LT1-1.png">
            <a:hlinkClick r:id="rId8" action="ppaction://hlinksldjump"/>
            <a:extLst>
              <a:ext uri="{FF2B5EF4-FFF2-40B4-BE49-F238E27FC236}">
                <a16:creationId xmlns:a16="http://schemas.microsoft.com/office/drawing/2014/main" id="{063E9AE1-753E-4EC3-613D-0A81E8607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855" t="39060" r="31162" b="56362"/>
          <a:stretch/>
        </p:blipFill>
        <p:spPr bwMode="auto">
          <a:xfrm flipV="1">
            <a:off x="1567827" y="5653436"/>
            <a:ext cx="6014263" cy="77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6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AAA-LÀM ẢNH SLIDE\Bai11-LT1-2(2).png">
            <a:extLst>
              <a:ext uri="{FF2B5EF4-FFF2-40B4-BE49-F238E27FC236}">
                <a16:creationId xmlns:a16="http://schemas.microsoft.com/office/drawing/2014/main" id="{0ABC57F4-1735-987A-DCB0-F4366C33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168" y="1776716"/>
            <a:ext cx="8909676" cy="4863936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A847FA-032B-7557-37CE-84CD3AC07FD5}"/>
              </a:ext>
            </a:extLst>
          </p:cNvPr>
          <p:cNvGrpSpPr/>
          <p:nvPr/>
        </p:nvGrpSpPr>
        <p:grpSpPr>
          <a:xfrm>
            <a:off x="2441160" y="1579134"/>
            <a:ext cx="1950407" cy="2075816"/>
            <a:chOff x="3045717" y="1140207"/>
            <a:chExt cx="1466942" cy="1557343"/>
          </a:xfrm>
        </p:grpSpPr>
        <p:pic>
          <p:nvPicPr>
            <p:cNvPr id="4" name="Picture 8" descr="F:\AAA-LÀM ẢNH SLIDE\Bai11-LT1-2(3).png">
              <a:extLst>
                <a:ext uri="{FF2B5EF4-FFF2-40B4-BE49-F238E27FC236}">
                  <a16:creationId xmlns:a16="http://schemas.microsoft.com/office/drawing/2014/main" id="{E8BED129-972A-8A53-499E-6A2CBD14C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5717" y="1140207"/>
              <a:ext cx="1466942" cy="1557343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F3A568-BECD-D30B-0099-294730B6766E}"/>
                </a:ext>
              </a:extLst>
            </p:cNvPr>
            <p:cNvSpPr txBox="1"/>
            <p:nvPr/>
          </p:nvSpPr>
          <p:spPr>
            <a:xfrm>
              <a:off x="3233854" y="2007220"/>
              <a:ext cx="759802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5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3DB916-ADE2-8FC2-D4E4-19F5AF5E5B58}"/>
              </a:ext>
            </a:extLst>
          </p:cNvPr>
          <p:cNvGrpSpPr/>
          <p:nvPr/>
        </p:nvGrpSpPr>
        <p:grpSpPr>
          <a:xfrm>
            <a:off x="5311089" y="1057482"/>
            <a:ext cx="1931285" cy="2053910"/>
            <a:chOff x="5204251" y="748848"/>
            <a:chExt cx="1452560" cy="1540908"/>
          </a:xfrm>
        </p:grpSpPr>
        <p:pic>
          <p:nvPicPr>
            <p:cNvPr id="7" name="Picture 9" descr="F:\AAA-LÀM ẢNH SLIDE\Bai11-LT1-2(4).png">
              <a:extLst>
                <a:ext uri="{FF2B5EF4-FFF2-40B4-BE49-F238E27FC236}">
                  <a16:creationId xmlns:a16="http://schemas.microsoft.com/office/drawing/2014/main" id="{9AEBAB87-B4AB-68C4-E888-B3350A685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4251" y="748848"/>
              <a:ext cx="1452560" cy="1540908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ACE84B-6C03-2F14-20C6-93430EDDB5FD}"/>
                </a:ext>
              </a:extLst>
            </p:cNvPr>
            <p:cNvSpPr txBox="1"/>
            <p:nvPr/>
          </p:nvSpPr>
          <p:spPr>
            <a:xfrm>
              <a:off x="5728010" y="1524001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7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366E35-7C80-B866-9EF2-25F5317F05F7}"/>
              </a:ext>
            </a:extLst>
          </p:cNvPr>
          <p:cNvGrpSpPr/>
          <p:nvPr/>
        </p:nvGrpSpPr>
        <p:grpSpPr>
          <a:xfrm>
            <a:off x="7607017" y="1164270"/>
            <a:ext cx="1898504" cy="2051169"/>
            <a:chOff x="6931066" y="828964"/>
            <a:chExt cx="1427905" cy="1538852"/>
          </a:xfrm>
        </p:grpSpPr>
        <p:pic>
          <p:nvPicPr>
            <p:cNvPr id="10" name="Picture 10" descr="F:\AAA-LÀM ẢNH SLIDE\Bai11-LT1-2(5).png">
              <a:extLst>
                <a:ext uri="{FF2B5EF4-FFF2-40B4-BE49-F238E27FC236}">
                  <a16:creationId xmlns:a16="http://schemas.microsoft.com/office/drawing/2014/main" id="{DF03AF59-5B1B-5A4B-4104-29A89B798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1066" y="828964"/>
              <a:ext cx="1427905" cy="1538852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924CA4-BE05-565D-C481-CDDA8E6A5CF1}"/>
                </a:ext>
              </a:extLst>
            </p:cNvPr>
            <p:cNvSpPr txBox="1"/>
            <p:nvPr/>
          </p:nvSpPr>
          <p:spPr>
            <a:xfrm>
              <a:off x="7452731" y="1654098"/>
              <a:ext cx="759803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6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93535A-D543-33A7-E631-B05B9B6E2887}"/>
              </a:ext>
            </a:extLst>
          </p:cNvPr>
          <p:cNvGrpSpPr/>
          <p:nvPr/>
        </p:nvGrpSpPr>
        <p:grpSpPr>
          <a:xfrm>
            <a:off x="2172381" y="4013071"/>
            <a:ext cx="2082544" cy="2017016"/>
            <a:chOff x="2843562" y="2966224"/>
            <a:chExt cx="1566325" cy="1513229"/>
          </a:xfrm>
        </p:grpSpPr>
        <p:pic>
          <p:nvPicPr>
            <p:cNvPr id="14" name="Picture 11" descr="F:\AAA-LÀM ẢNH SLIDE\Bai11-LT1-2(6).png">
              <a:extLst>
                <a:ext uri="{FF2B5EF4-FFF2-40B4-BE49-F238E27FC236}">
                  <a16:creationId xmlns:a16="http://schemas.microsoft.com/office/drawing/2014/main" id="{D86F1C23-F241-085A-AABC-C375EE595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43562" y="2966224"/>
              <a:ext cx="1566325" cy="1513229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D03713-3053-161D-1A6B-AC921F11AAE6}"/>
                </a:ext>
              </a:extLst>
            </p:cNvPr>
            <p:cNvSpPr txBox="1"/>
            <p:nvPr/>
          </p:nvSpPr>
          <p:spPr>
            <a:xfrm>
              <a:off x="3144643" y="3836020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7 – 3</a:t>
              </a:r>
              <a:endParaRPr lang="en-US" sz="2900" b="1" dirty="0"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F28E54-616B-EA47-8E99-462A0BBEF0BF}"/>
              </a:ext>
            </a:extLst>
          </p:cNvPr>
          <p:cNvGrpSpPr/>
          <p:nvPr/>
        </p:nvGrpSpPr>
        <p:grpSpPr>
          <a:xfrm>
            <a:off x="5465736" y="4351549"/>
            <a:ext cx="1950407" cy="1966276"/>
            <a:chOff x="5320564" y="3220161"/>
            <a:chExt cx="1466942" cy="1475162"/>
          </a:xfrm>
        </p:grpSpPr>
        <p:pic>
          <p:nvPicPr>
            <p:cNvPr id="17" name="Picture 12" descr="F:\AAA-LÀM ẢNH SLIDE\Bai11-LT1-2(7).png">
              <a:extLst>
                <a:ext uri="{FF2B5EF4-FFF2-40B4-BE49-F238E27FC236}">
                  <a16:creationId xmlns:a16="http://schemas.microsoft.com/office/drawing/2014/main" id="{1C6CC07A-8918-2F37-5045-BC1F176E0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0564" y="3220161"/>
              <a:ext cx="1466942" cy="1475162"/>
            </a:xfrm>
            <a:prstGeom prst="rect">
              <a:avLst/>
            </a:prstGeom>
            <a:no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F96AA-ED17-1867-7412-F07432D7E4A4}"/>
                </a:ext>
              </a:extLst>
            </p:cNvPr>
            <p:cNvSpPr txBox="1"/>
            <p:nvPr/>
          </p:nvSpPr>
          <p:spPr>
            <a:xfrm>
              <a:off x="5783764" y="4055326"/>
              <a:ext cx="759802" cy="404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8 – </a:t>
              </a:r>
              <a:r>
                <a:rPr lang="en-US" sz="2900" b="1" dirty="0"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47FDA1-9F82-34A0-11CD-854C3BD925D5}"/>
              </a:ext>
            </a:extLst>
          </p:cNvPr>
          <p:cNvGrpSpPr/>
          <p:nvPr/>
        </p:nvGrpSpPr>
        <p:grpSpPr>
          <a:xfrm>
            <a:off x="7984106" y="3542938"/>
            <a:ext cx="1955870" cy="2218220"/>
            <a:chOff x="7214683" y="2613515"/>
            <a:chExt cx="1471051" cy="1664179"/>
          </a:xfrm>
        </p:grpSpPr>
        <p:pic>
          <p:nvPicPr>
            <p:cNvPr id="20" name="Picture 13" descr="F:\AAA-LÀM ẢNH SLIDE\Bai11-LT1-2(8).png">
              <a:extLst>
                <a:ext uri="{FF2B5EF4-FFF2-40B4-BE49-F238E27FC236}">
                  <a16:creationId xmlns:a16="http://schemas.microsoft.com/office/drawing/2014/main" id="{7D786FF8-57A7-142C-7820-A48274595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14683" y="2613515"/>
              <a:ext cx="1471051" cy="1664179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461476-60AA-E9E3-F139-21C47E93415F}"/>
                </a:ext>
              </a:extLst>
            </p:cNvPr>
            <p:cNvSpPr txBox="1"/>
            <p:nvPr/>
          </p:nvSpPr>
          <p:spPr>
            <a:xfrm>
              <a:off x="7716641" y="3657600"/>
              <a:ext cx="759802" cy="40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>
                  <a:latin typeface="Lato" pitchFamily="34" charset="0"/>
                  <a:cs typeface="Lato" pitchFamily="34" charset="0"/>
                </a:rPr>
                <a:t>9 – 4</a:t>
              </a:r>
              <a:endParaRPr lang="en-US" sz="2900" b="1" dirty="0"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3E5EF9-FB8B-E537-8554-F8C723948A18}"/>
              </a:ext>
            </a:extLst>
          </p:cNvPr>
          <p:cNvGrpSpPr/>
          <p:nvPr/>
        </p:nvGrpSpPr>
        <p:grpSpPr>
          <a:xfrm>
            <a:off x="391442" y="328054"/>
            <a:ext cx="11252077" cy="747973"/>
            <a:chOff x="597667" y="502580"/>
            <a:chExt cx="11252077" cy="74797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B613C4E-2806-D332-117D-75B847830AC2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D747A6-03AB-D143-C256-C76DBEE175AA}"/>
                </a:ext>
              </a:extLst>
            </p:cNvPr>
            <p:cNvSpPr txBox="1"/>
            <p:nvPr/>
          </p:nvSpPr>
          <p:spPr>
            <a:xfrm>
              <a:off x="1462696" y="502580"/>
              <a:ext cx="10387048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những chú thỏ có ghi phép tính có kết quả bằng 4.</a:t>
              </a:r>
            </a:p>
          </p:txBody>
        </p:sp>
      </p:grpSp>
      <p:sp>
        <p:nvSpPr>
          <p:cNvPr id="25" name="Right Arrow 4">
            <a:extLst>
              <a:ext uri="{FF2B5EF4-FFF2-40B4-BE49-F238E27FC236}">
                <a16:creationId xmlns:a16="http://schemas.microsoft.com/office/drawing/2014/main" id="{32597AB2-0DA7-151F-B115-9C9E450DC39C}"/>
              </a:ext>
            </a:extLst>
          </p:cNvPr>
          <p:cNvSpPr/>
          <p:nvPr/>
        </p:nvSpPr>
        <p:spPr>
          <a:xfrm rot="3124355">
            <a:off x="1816346" y="2014273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46">
            <a:extLst>
              <a:ext uri="{FF2B5EF4-FFF2-40B4-BE49-F238E27FC236}">
                <a16:creationId xmlns:a16="http://schemas.microsoft.com/office/drawing/2014/main" id="{2804659B-770C-C13B-7F57-8459B4D629D2}"/>
              </a:ext>
            </a:extLst>
          </p:cNvPr>
          <p:cNvSpPr/>
          <p:nvPr/>
        </p:nvSpPr>
        <p:spPr>
          <a:xfrm rot="3124355">
            <a:off x="1733445" y="4501190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48">
            <a:extLst>
              <a:ext uri="{FF2B5EF4-FFF2-40B4-BE49-F238E27FC236}">
                <a16:creationId xmlns:a16="http://schemas.microsoft.com/office/drawing/2014/main" id="{82A2288E-2B9D-B902-18FC-2903AADF7B8C}"/>
              </a:ext>
            </a:extLst>
          </p:cNvPr>
          <p:cNvSpPr/>
          <p:nvPr/>
        </p:nvSpPr>
        <p:spPr>
          <a:xfrm rot="19908497">
            <a:off x="4870823" y="590074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54">
            <a:extLst>
              <a:ext uri="{FF2B5EF4-FFF2-40B4-BE49-F238E27FC236}">
                <a16:creationId xmlns:a16="http://schemas.microsoft.com/office/drawing/2014/main" id="{21CEBACB-CE7F-3421-F5E5-839430989974}"/>
              </a:ext>
            </a:extLst>
          </p:cNvPr>
          <p:cNvSpPr/>
          <p:nvPr/>
        </p:nvSpPr>
        <p:spPr>
          <a:xfrm rot="6964324">
            <a:off x="8546837" y="1571767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22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17175" t="10909" r="50298" b="76361"/>
          <a:stretch>
            <a:fillRect/>
          </a:stretch>
        </p:blipFill>
        <p:spPr bwMode="auto">
          <a:xfrm>
            <a:off x="1722477" y="2490505"/>
            <a:ext cx="4125433" cy="2769801"/>
          </a:xfrm>
          <a:prstGeom prst="rect">
            <a:avLst/>
          </a:prstGeom>
          <a:noFill/>
        </p:spPr>
      </p:pic>
      <p:pic>
        <p:nvPicPr>
          <p:cNvPr id="47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49072" t="10909" r="41711" b="76361"/>
          <a:stretch>
            <a:fillRect/>
          </a:stretch>
        </p:blipFill>
        <p:spPr bwMode="auto">
          <a:xfrm>
            <a:off x="5766011" y="2490505"/>
            <a:ext cx="1116466" cy="2769801"/>
          </a:xfrm>
          <a:prstGeom prst="rect">
            <a:avLst/>
          </a:prstGeom>
          <a:noFill/>
        </p:spPr>
      </p:pic>
      <p:pic>
        <p:nvPicPr>
          <p:cNvPr id="48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57659" t="10909" r="33123" b="76361"/>
          <a:stretch>
            <a:fillRect/>
          </a:stretch>
        </p:blipFill>
        <p:spPr bwMode="auto">
          <a:xfrm>
            <a:off x="6835784" y="2490505"/>
            <a:ext cx="979227" cy="2769801"/>
          </a:xfrm>
          <a:prstGeom prst="rect">
            <a:avLst/>
          </a:prstGeom>
          <a:noFill/>
        </p:spPr>
      </p:pic>
      <p:pic>
        <p:nvPicPr>
          <p:cNvPr id="49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66247" t="10909" r="25763" b="76361"/>
          <a:stretch>
            <a:fillRect/>
          </a:stretch>
        </p:blipFill>
        <p:spPr bwMode="auto">
          <a:xfrm>
            <a:off x="7780882" y="2490505"/>
            <a:ext cx="848911" cy="2769801"/>
          </a:xfrm>
          <a:prstGeom prst="rect">
            <a:avLst/>
          </a:prstGeom>
          <a:noFill/>
        </p:spPr>
      </p:pic>
      <p:pic>
        <p:nvPicPr>
          <p:cNvPr id="50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73607" t="10909" r="17175" b="76361"/>
          <a:stretch>
            <a:fillRect/>
          </a:stretch>
        </p:blipFill>
        <p:spPr bwMode="auto">
          <a:xfrm>
            <a:off x="8608763" y="2490505"/>
            <a:ext cx="979150" cy="2769801"/>
          </a:xfrm>
          <a:prstGeom prst="rect">
            <a:avLst/>
          </a:prstGeom>
          <a:noFill/>
        </p:spPr>
      </p:pic>
      <p:pic>
        <p:nvPicPr>
          <p:cNvPr id="51" name="Picture 2" descr="F:\AAA-PDF-SGK\PNG\Bai11-LT1-3.png"/>
          <p:cNvPicPr>
            <a:picLocks noChangeAspect="1" noChangeArrowheads="1"/>
          </p:cNvPicPr>
          <p:nvPr/>
        </p:nvPicPr>
        <p:blipFill>
          <a:blip r:embed="rId3"/>
          <a:srcRect l="82195" t="10909" r="8588" b="76361"/>
          <a:stretch>
            <a:fillRect/>
          </a:stretch>
        </p:blipFill>
        <p:spPr bwMode="auto">
          <a:xfrm>
            <a:off x="9579287" y="2490505"/>
            <a:ext cx="979317" cy="2769801"/>
          </a:xfrm>
          <a:prstGeom prst="rect">
            <a:avLst/>
          </a:prstGeom>
          <a:noFill/>
        </p:spPr>
      </p:pic>
      <p:sp>
        <p:nvSpPr>
          <p:cNvPr id="54" name="Rectangle 53"/>
          <p:cNvSpPr/>
          <p:nvPr/>
        </p:nvSpPr>
        <p:spPr>
          <a:xfrm>
            <a:off x="5039659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55767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5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54172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829907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700892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617705" y="4384524"/>
            <a:ext cx="763960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Lato Heavy" pitchFamily="34" charset="0"/>
                <a:cs typeface="Lato Heavy" pitchFamily="34" charset="0"/>
              </a:rPr>
              <a:t>1</a:t>
            </a:r>
          </a:p>
        </p:txBody>
      </p: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47" y="697958"/>
            <a:ext cx="2230362" cy="991397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666007" y="1689355"/>
            <a:ext cx="1707520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504186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0B28E8-B734-9B0A-CFFD-016D7BB747B9}"/>
              </a:ext>
            </a:extLst>
          </p:cNvPr>
          <p:cNvGrpSpPr/>
          <p:nvPr/>
        </p:nvGrpSpPr>
        <p:grpSpPr>
          <a:xfrm>
            <a:off x="1059339" y="467544"/>
            <a:ext cx="11658600" cy="715401"/>
            <a:chOff x="597668" y="449759"/>
            <a:chExt cx="11658600" cy="71540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78F20A-84E1-5ADC-8298-A6A4EE15DAA9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3FE840-A31E-D953-91ED-1D331799511E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phép tính thích hợp với mỗi hình.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05A9D2-32A0-1ED9-2202-BED2A87C389C}"/>
              </a:ext>
            </a:extLst>
          </p:cNvPr>
          <p:cNvCxnSpPr>
            <a:endCxn id="18" idx="1"/>
          </p:cNvCxnSpPr>
          <p:nvPr/>
        </p:nvCxnSpPr>
        <p:spPr>
          <a:xfrm>
            <a:off x="3961660" y="2218166"/>
            <a:ext cx="5257842" cy="176176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33908F-6A29-651B-B2E0-8413D050F9F4}"/>
              </a:ext>
            </a:extLst>
          </p:cNvPr>
          <p:cNvCxnSpPr>
            <a:endCxn id="19" idx="1"/>
          </p:cNvCxnSpPr>
          <p:nvPr/>
        </p:nvCxnSpPr>
        <p:spPr>
          <a:xfrm>
            <a:off x="3961660" y="3781567"/>
            <a:ext cx="5257842" cy="190738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3ACD8D-8010-047F-1507-FDD7234ED65A}"/>
              </a:ext>
            </a:extLst>
          </p:cNvPr>
          <p:cNvCxnSpPr>
            <a:endCxn id="17" idx="1"/>
          </p:cNvCxnSpPr>
          <p:nvPr/>
        </p:nvCxnSpPr>
        <p:spPr>
          <a:xfrm flipV="1">
            <a:off x="3961660" y="2268534"/>
            <a:ext cx="5257842" cy="3464737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34682F7-48C4-5672-BD38-35EF2952B76E}"/>
              </a:ext>
            </a:extLst>
          </p:cNvPr>
          <p:cNvGrpSpPr/>
          <p:nvPr/>
        </p:nvGrpSpPr>
        <p:grpSpPr>
          <a:xfrm>
            <a:off x="1176642" y="1476207"/>
            <a:ext cx="2787473" cy="1590362"/>
            <a:chOff x="1368278" y="858644"/>
            <a:chExt cx="2249424" cy="1280160"/>
          </a:xfrm>
        </p:grpSpPr>
        <p:pic>
          <p:nvPicPr>
            <p:cNvPr id="9" name="Picture 2" descr="F:\AAA-LÀM ẢNH SLIDE\Bai11-LT1-4(1).png">
              <a:extLst>
                <a:ext uri="{FF2B5EF4-FFF2-40B4-BE49-F238E27FC236}">
                  <a16:creationId xmlns:a16="http://schemas.microsoft.com/office/drawing/2014/main" id="{147EC96F-B38C-6EC4-7D58-005E8A8D5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18" y="858644"/>
              <a:ext cx="2247345" cy="1280160"/>
            </a:xfrm>
            <a:prstGeom prst="rect">
              <a:avLst/>
            </a:prstGeom>
            <a:noFill/>
          </p:spPr>
        </p:pic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9F0E5123-1428-D6D7-89F8-B38B1C09F036}"/>
                </a:ext>
              </a:extLst>
            </p:cNvPr>
            <p:cNvSpPr/>
            <p:nvPr/>
          </p:nvSpPr>
          <p:spPr>
            <a:xfrm>
              <a:off x="1368278" y="858644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B9F106-893D-254F-5F5A-54026B02F576}"/>
              </a:ext>
            </a:extLst>
          </p:cNvPr>
          <p:cNvGrpSpPr/>
          <p:nvPr/>
        </p:nvGrpSpPr>
        <p:grpSpPr>
          <a:xfrm>
            <a:off x="1176642" y="4853704"/>
            <a:ext cx="2787473" cy="1590362"/>
            <a:chOff x="1368278" y="3579312"/>
            <a:chExt cx="2249424" cy="1280160"/>
          </a:xfrm>
        </p:grpSpPr>
        <p:pic>
          <p:nvPicPr>
            <p:cNvPr id="12" name="Picture 4" descr="F:\AAA-LÀM ẢNH SLIDE\Bai11-LT1-4(3).png">
              <a:extLst>
                <a:ext uri="{FF2B5EF4-FFF2-40B4-BE49-F238E27FC236}">
                  <a16:creationId xmlns:a16="http://schemas.microsoft.com/office/drawing/2014/main" id="{36B8AF7C-46E5-B7A0-10A7-2D2EAA48F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17" y="3579312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F7D7058E-C1CD-8437-509E-4BADCABB84A0}"/>
                </a:ext>
              </a:extLst>
            </p:cNvPr>
            <p:cNvSpPr/>
            <p:nvPr/>
          </p:nvSpPr>
          <p:spPr>
            <a:xfrm>
              <a:off x="1368278" y="3579312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34B761-6695-1A23-3354-FFB213CCF431}"/>
              </a:ext>
            </a:extLst>
          </p:cNvPr>
          <p:cNvGrpSpPr/>
          <p:nvPr/>
        </p:nvGrpSpPr>
        <p:grpSpPr>
          <a:xfrm>
            <a:off x="1176642" y="3169251"/>
            <a:ext cx="2787474" cy="1592252"/>
            <a:chOff x="1368278" y="2219866"/>
            <a:chExt cx="2249424" cy="1280160"/>
          </a:xfrm>
        </p:grpSpPr>
        <p:pic>
          <p:nvPicPr>
            <p:cNvPr id="15" name="Picture 3" descr="F:\AAA-LÀM ẢNH SLIDE\Bai11-LT1-4(2).png">
              <a:extLst>
                <a:ext uri="{FF2B5EF4-FFF2-40B4-BE49-F238E27FC236}">
                  <a16:creationId xmlns:a16="http://schemas.microsoft.com/office/drawing/2014/main" id="{1ACCAE25-1483-38A0-0C7F-20FB52E14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17" y="2219866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CE9C44F7-CC72-1259-09D7-0929E697B4D3}"/>
                </a:ext>
              </a:extLst>
            </p:cNvPr>
            <p:cNvSpPr/>
            <p:nvPr/>
          </p:nvSpPr>
          <p:spPr>
            <a:xfrm>
              <a:off x="1368278" y="2219866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774C6C64-7127-52CE-FD4C-7F3D720A8560}"/>
              </a:ext>
            </a:extLst>
          </p:cNvPr>
          <p:cNvSpPr/>
          <p:nvPr/>
        </p:nvSpPr>
        <p:spPr>
          <a:xfrm>
            <a:off x="9219503" y="1940381"/>
            <a:ext cx="2194302" cy="65630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2 = 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6682CADC-8A28-A063-A2D9-56ED5D0B2FCD}"/>
              </a:ext>
            </a:extLst>
          </p:cNvPr>
          <p:cNvSpPr/>
          <p:nvPr/>
        </p:nvSpPr>
        <p:spPr>
          <a:xfrm>
            <a:off x="9219503" y="3651774"/>
            <a:ext cx="2194302" cy="65630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5 = 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4CBFE596-806B-9300-8F01-83E1F2B9FA02}"/>
              </a:ext>
            </a:extLst>
          </p:cNvPr>
          <p:cNvSpPr/>
          <p:nvPr/>
        </p:nvSpPr>
        <p:spPr>
          <a:xfrm>
            <a:off x="9219503" y="5360800"/>
            <a:ext cx="2194302" cy="65630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itchFamily="34" charset="0"/>
              </a:rPr>
              <a:t>10 – 2 = 8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92A8D791-D2AC-D87E-E964-889B9BBCA195}"/>
              </a:ext>
            </a:extLst>
          </p:cNvPr>
          <p:cNvSpPr/>
          <p:nvPr/>
        </p:nvSpPr>
        <p:spPr>
          <a:xfrm>
            <a:off x="1174188" y="1471253"/>
            <a:ext cx="2787473" cy="1590362"/>
          </a:xfrm>
          <a:prstGeom prst="flowChartProcess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334A985A-6516-2826-8DE5-140937D89E5F}"/>
              </a:ext>
            </a:extLst>
          </p:cNvPr>
          <p:cNvSpPr/>
          <p:nvPr/>
        </p:nvSpPr>
        <p:spPr>
          <a:xfrm>
            <a:off x="1174188" y="3167390"/>
            <a:ext cx="2787473" cy="1590362"/>
          </a:xfrm>
          <a:prstGeom prst="flowChartProcess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2C22C8F2-0AE6-1B37-6F15-FB77E375CECD}"/>
              </a:ext>
            </a:extLst>
          </p:cNvPr>
          <p:cNvSpPr/>
          <p:nvPr/>
        </p:nvSpPr>
        <p:spPr>
          <a:xfrm>
            <a:off x="1174188" y="4853620"/>
            <a:ext cx="2787473" cy="1590362"/>
          </a:xfrm>
          <a:prstGeom prst="flowChartProcess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52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D3338D5-924E-15E2-239B-97C41E10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82" y="1263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891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923330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– 3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01566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– 5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63668"/>
            <a:ext cx="8158480" cy="101566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– 5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1380490"/>
            <a:ext cx="7400290" cy="40963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00" y="280209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09078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5" y="2802098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41373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90" y="2802098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473668" y="57134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3793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49" y="274893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– 4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96427" y="56602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44" y="274893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28722" y="56602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57" y="273830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488335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</p:spTree>
    <p:extLst>
      <p:ext uri="{BB962C8B-B14F-4D97-AF65-F5344CB8AC3E}">
        <p14:creationId xmlns:p14="http://schemas.microsoft.com/office/powerpoint/2010/main" val="37020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9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– 2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7287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1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0516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86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53746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</p:spTree>
    <p:extLst>
      <p:ext uri="{BB962C8B-B14F-4D97-AF65-F5344CB8AC3E}">
        <p14:creationId xmlns:p14="http://schemas.microsoft.com/office/powerpoint/2010/main" val="3165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72" y="273830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– 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359870" y="564963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57" y="2783072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07457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90" y="278824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473121" y="564963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</p:spTree>
    <p:extLst>
      <p:ext uri="{BB962C8B-B14F-4D97-AF65-F5344CB8AC3E}">
        <p14:creationId xmlns:p14="http://schemas.microsoft.com/office/powerpoint/2010/main" val="1445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4243D-63F3-68EE-6A49-FC75FE87E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543" y="3420825"/>
            <a:ext cx="37005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64BB8B3F-5734-4779-6062-B1C4ECD5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280" y="770420"/>
            <a:ext cx="15270480" cy="36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BD1D73-5BA5-AFDF-B867-0F35E8F62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1" y="1524000"/>
            <a:ext cx="6794958" cy="50500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36CBA3-ED37-1A54-8930-F1E553C1361C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180A7D-5369-4298-6F55-52F630B28FC7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BD690-B6BB-2948-7AB3-6FD4319919D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7B55A87-7401-DC43-21F3-C303F9AA4342}"/>
              </a:ext>
            </a:extLst>
          </p:cNvPr>
          <p:cNvSpPr/>
          <p:nvPr/>
        </p:nvSpPr>
        <p:spPr>
          <a:xfrm>
            <a:off x="7681119" y="1817054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1 =  ?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C4E50E4-9138-5B10-8B9C-6EF976360FBE}"/>
              </a:ext>
            </a:extLst>
          </p:cNvPr>
          <p:cNvSpPr/>
          <p:nvPr/>
        </p:nvSpPr>
        <p:spPr>
          <a:xfrm>
            <a:off x="7681119" y="2804886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2 =  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097A726-2AC3-2DAC-3D8A-E42359405A2F}"/>
              </a:ext>
            </a:extLst>
          </p:cNvPr>
          <p:cNvSpPr/>
          <p:nvPr/>
        </p:nvSpPr>
        <p:spPr>
          <a:xfrm>
            <a:off x="7681119" y="37338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3 =  ?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42567A47-0AA5-353D-2E78-F5705AC07E88}"/>
              </a:ext>
            </a:extLst>
          </p:cNvPr>
          <p:cNvSpPr/>
          <p:nvPr/>
        </p:nvSpPr>
        <p:spPr>
          <a:xfrm>
            <a:off x="7681119" y="46482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4 =  ?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EA1D08D-7F69-C604-E86B-75D99089002E}"/>
              </a:ext>
            </a:extLst>
          </p:cNvPr>
          <p:cNvSpPr/>
          <p:nvPr/>
        </p:nvSpPr>
        <p:spPr>
          <a:xfrm>
            <a:off x="7681119" y="5562600"/>
            <a:ext cx="3276600" cy="697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ea typeface="Arabia" pitchFamily="2" charset="0"/>
                <a:cs typeface="Arial" pitchFamily="34" charset="0"/>
              </a:rPr>
              <a:t>6 – 5 =  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E14C4F-BD9B-7706-52BE-4A8B3038D107}"/>
              </a:ext>
            </a:extLst>
          </p:cNvPr>
          <p:cNvCxnSpPr/>
          <p:nvPr/>
        </p:nvCxnSpPr>
        <p:spPr>
          <a:xfrm>
            <a:off x="823119" y="2514600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7F9CC5-A48B-03F6-6B15-422032F7341C}"/>
              </a:ext>
            </a:extLst>
          </p:cNvPr>
          <p:cNvCxnSpPr/>
          <p:nvPr/>
        </p:nvCxnSpPr>
        <p:spPr>
          <a:xfrm>
            <a:off x="823119" y="3527832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986848-160D-13A4-694C-FCEFC71E3335}"/>
              </a:ext>
            </a:extLst>
          </p:cNvPr>
          <p:cNvCxnSpPr/>
          <p:nvPr/>
        </p:nvCxnSpPr>
        <p:spPr>
          <a:xfrm>
            <a:off x="823119" y="4541064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70CEFF-1582-4FCA-BEC0-E983B4107727}"/>
              </a:ext>
            </a:extLst>
          </p:cNvPr>
          <p:cNvCxnSpPr/>
          <p:nvPr/>
        </p:nvCxnSpPr>
        <p:spPr>
          <a:xfrm>
            <a:off x="823119" y="5554296"/>
            <a:ext cx="9829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378</Words>
  <Application>Microsoft Office PowerPoint</Application>
  <PresentationFormat>Widescreen</PresentationFormat>
  <Paragraphs>102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DengXian</vt:lpstr>
      <vt:lpstr>DengXian</vt:lpstr>
      <vt:lpstr>Lato Heavy</vt:lpstr>
      <vt:lpstr>#9Slide07 HoneyCream</vt:lpstr>
      <vt:lpstr>#9Slide07 SVNAdeline</vt:lpstr>
      <vt:lpstr>Arial</vt:lpstr>
      <vt:lpstr>Calibri</vt:lpstr>
      <vt:lpstr>Calibri Light</vt:lpstr>
      <vt:lpstr>Cambria</vt:lpstr>
      <vt:lpstr>Lato</vt:lpstr>
      <vt:lpstr>SVN-Gretoon</vt:lpstr>
      <vt:lpstr>SVN-Newton</vt:lpstr>
      <vt:lpstr>Times New Roman</vt:lpstr>
      <vt:lpstr>UTM Aquarelle</vt:lpstr>
      <vt:lpstr>UTM Avo</vt:lpstr>
      <vt:lpstr>UTM Avo</vt:lpstr>
      <vt:lpstr>自定义设计方案</vt:lpstr>
      <vt:lpstr>第一PPT，www.1ppt.com</vt:lpstr>
      <vt:lpstr>Office 主题​​</vt:lpstr>
      <vt:lpstr>Office 主题</vt:lpstr>
      <vt:lpstr>2_Office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2021-07-09T06:30:31Z</dcterms:created>
  <dcterms:modified xsi:type="dcterms:W3CDTF">2025-10-11T10:35:26Z</dcterms:modified>
</cp:coreProperties>
</file>