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7" r:id="rId4"/>
    <p:sldMasterId id="2147483775" r:id="rId5"/>
    <p:sldMasterId id="2147483787" r:id="rId6"/>
    <p:sldMasterId id="2147483799" r:id="rId7"/>
    <p:sldMasterId id="2147483811" r:id="rId8"/>
    <p:sldMasterId id="2147483823" r:id="rId9"/>
    <p:sldMasterId id="2147483835" r:id="rId10"/>
    <p:sldMasterId id="2147483847" r:id="rId11"/>
    <p:sldMasterId id="2147483859" r:id="rId12"/>
  </p:sldMasterIdLst>
  <p:notesMasterIdLst>
    <p:notesMasterId r:id="rId47"/>
  </p:notesMasterIdLst>
  <p:sldIdLst>
    <p:sldId id="316" r:id="rId13"/>
    <p:sldId id="11696" r:id="rId14"/>
    <p:sldId id="11697" r:id="rId15"/>
    <p:sldId id="11698" r:id="rId16"/>
    <p:sldId id="11699" r:id="rId17"/>
    <p:sldId id="11700" r:id="rId18"/>
    <p:sldId id="3411" r:id="rId19"/>
    <p:sldId id="11703" r:id="rId20"/>
    <p:sldId id="504" r:id="rId21"/>
    <p:sldId id="11701" r:id="rId22"/>
    <p:sldId id="352" r:id="rId23"/>
    <p:sldId id="11704" r:id="rId24"/>
    <p:sldId id="263" r:id="rId25"/>
    <p:sldId id="496" r:id="rId26"/>
    <p:sldId id="3402" r:id="rId27"/>
    <p:sldId id="3410" r:id="rId28"/>
    <p:sldId id="3404" r:id="rId29"/>
    <p:sldId id="3405" r:id="rId30"/>
    <p:sldId id="279" r:id="rId31"/>
    <p:sldId id="280" r:id="rId32"/>
    <p:sldId id="281" r:id="rId33"/>
    <p:sldId id="11705" r:id="rId34"/>
    <p:sldId id="267" r:id="rId35"/>
    <p:sldId id="298" r:id="rId36"/>
    <p:sldId id="282" r:id="rId37"/>
    <p:sldId id="287" r:id="rId38"/>
    <p:sldId id="299" r:id="rId39"/>
    <p:sldId id="11702" r:id="rId40"/>
    <p:sldId id="317" r:id="rId41"/>
    <p:sldId id="312" r:id="rId42"/>
    <p:sldId id="270" r:id="rId43"/>
    <p:sldId id="300" r:id="rId44"/>
    <p:sldId id="272" r:id="rId45"/>
    <p:sldId id="290" r:id="rId46"/>
  </p:sldIdLst>
  <p:sldSz cx="12190413" cy="6859588"/>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D30527"/>
    <a:srgbClr val="F65060"/>
    <a:srgbClr val="62953C"/>
    <a:srgbClr val="75B248"/>
    <a:srgbClr val="3296A8"/>
    <a:srgbClr val="6D8AAB"/>
    <a:srgbClr val="31709C"/>
    <a:srgbClr val="7697B3"/>
    <a:srgbClr val="6FA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1031" autoAdjust="0"/>
  </p:normalViewPr>
  <p:slideViewPr>
    <p:cSldViewPr snapToGrid="0" showGuides="1">
      <p:cViewPr varScale="1">
        <p:scale>
          <a:sx n="58" d="100"/>
          <a:sy n="58" d="100"/>
        </p:scale>
        <p:origin x="1080" y="4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2026/2/7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hũ</a:t>
            </a:r>
            <a:r>
              <a:rPr lang="en-US" dirty="0"/>
              <a:t> </a:t>
            </a:r>
            <a:r>
              <a:rPr lang="en-US" dirty="0" err="1"/>
              <a:t>mật</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41C6C-ED77-4877-927B-0AE0C3885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9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465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58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a:t>
            </a:r>
            <a:r>
              <a:rPr lang="en-US" baseline="0"/>
              <a:t> có thể có nhiều cách trả lời...</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hũ</a:t>
            </a:r>
            <a:r>
              <a:rPr lang="en-US" dirty="0"/>
              <a:t> </a:t>
            </a:r>
            <a:r>
              <a:rPr lang="en-US" dirty="0" err="1"/>
              <a:t>mật</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41C6C-ED77-4877-927B-0AE0C3885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9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hũ</a:t>
            </a:r>
            <a:r>
              <a:rPr lang="en-US" dirty="0"/>
              <a:t> </a:t>
            </a:r>
            <a:r>
              <a:rPr lang="en-US" dirty="0" err="1"/>
              <a:t>mật</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49438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hũ</a:t>
            </a:r>
            <a:r>
              <a:rPr lang="en-US" dirty="0"/>
              <a:t> </a:t>
            </a:r>
            <a:r>
              <a:rPr lang="en-US" dirty="0" err="1"/>
              <a:t>mật</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414606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06474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7108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416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990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A1ED9-5680-729D-9815-160D0BFB8C74}"/>
              </a:ext>
            </a:extLst>
          </p:cNvPr>
          <p:cNvSpPr>
            <a:spLocks noGrp="1"/>
          </p:cNvSpPr>
          <p:nvPr>
            <p:ph type="title" orient="vert"/>
          </p:nvPr>
        </p:nvSpPr>
        <p:spPr>
          <a:xfrm>
            <a:off x="8723764" y="365209"/>
            <a:ext cx="2628558" cy="581318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540F2-301B-25F6-E18B-A2B44E1BFE89}"/>
              </a:ext>
            </a:extLst>
          </p:cNvPr>
          <p:cNvSpPr>
            <a:spLocks noGrp="1"/>
          </p:cNvSpPr>
          <p:nvPr>
            <p:ph type="body" orient="vert" idx="1"/>
          </p:nvPr>
        </p:nvSpPr>
        <p:spPr>
          <a:xfrm>
            <a:off x="838091" y="365209"/>
            <a:ext cx="7733293" cy="58131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853A7-C61C-E572-A39D-E40EBD16ED23}"/>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3E592D1A-DE82-58AE-4D17-B9B34A74545D}"/>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01CA7-092D-E69E-2759-E0B59F8D50B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69781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6112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E896F-9A98-7FC2-ED60-B243FE7E2B8A}"/>
              </a:ext>
            </a:extLst>
          </p:cNvPr>
          <p:cNvPicPr>
            <a:picLocks noChangeAspect="1"/>
          </p:cNvPicPr>
          <p:nvPr userDrawn="1"/>
        </p:nvPicPr>
        <p:blipFill>
          <a:blip r:embed="rId2"/>
          <a:stretch>
            <a:fillRect/>
          </a:stretch>
        </p:blipFill>
        <p:spPr>
          <a:xfrm>
            <a:off x="-11721" y="-11726"/>
            <a:ext cx="12190413" cy="6941669"/>
          </a:xfrm>
          <a:prstGeom prst="rect">
            <a:avLst/>
          </a:prstGeom>
        </p:spPr>
      </p:pic>
    </p:spTree>
    <p:extLst>
      <p:ext uri="{BB962C8B-B14F-4D97-AF65-F5344CB8AC3E}">
        <p14:creationId xmlns:p14="http://schemas.microsoft.com/office/powerpoint/2010/main" val="2909771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2425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67B3-9FA4-08B8-04EB-F96164FEC924}"/>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B217C7-AE4A-0FDF-78C1-77AA86118F8B}"/>
              </a:ext>
            </a:extLst>
          </p:cNvPr>
          <p:cNvSpPr>
            <a:spLocks noGrp="1"/>
          </p:cNvSpPr>
          <p:nvPr>
            <p:ph sz="half" idx="1"/>
          </p:nvPr>
        </p:nvSpPr>
        <p:spPr>
          <a:xfrm>
            <a:off x="838091"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EEECB-F7A3-6D49-9ADB-A5DADEE4AE49}"/>
              </a:ext>
            </a:extLst>
          </p:cNvPr>
          <p:cNvSpPr>
            <a:spLocks noGrp="1"/>
          </p:cNvSpPr>
          <p:nvPr>
            <p:ph sz="half" idx="2"/>
          </p:nvPr>
        </p:nvSpPr>
        <p:spPr>
          <a:xfrm>
            <a:off x="6171396"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434F2-B673-D5C5-A015-8E1F2C08A60B}"/>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6" name="Footer Placeholder 5">
            <a:extLst>
              <a:ext uri="{FF2B5EF4-FFF2-40B4-BE49-F238E27FC236}">
                <a16:creationId xmlns:a16="http://schemas.microsoft.com/office/drawing/2014/main" id="{B8B9F811-F0D2-1277-014F-1B9BD39A4E48}"/>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93415-400B-2D4A-0E1D-31E16AF8988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931329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3A9F-313F-0261-C871-7B765BEF3253}"/>
              </a:ext>
            </a:extLst>
          </p:cNvPr>
          <p:cNvSpPr>
            <a:spLocks noGrp="1"/>
          </p:cNvSpPr>
          <p:nvPr>
            <p:ph type="title"/>
          </p:nvPr>
        </p:nvSpPr>
        <p:spPr>
          <a:xfrm>
            <a:off x="839679" y="365210"/>
            <a:ext cx="10514231" cy="132587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D0EE8C-5DDC-C41A-197F-4B7F26730369}"/>
              </a:ext>
            </a:extLst>
          </p:cNvPr>
          <p:cNvSpPr>
            <a:spLocks noGrp="1"/>
          </p:cNvSpPr>
          <p:nvPr>
            <p:ph type="body" idx="1"/>
          </p:nvPr>
        </p:nvSpPr>
        <p:spPr>
          <a:xfrm>
            <a:off x="839679" y="1681552"/>
            <a:ext cx="5157116"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5BEE5-0BDF-0121-11DB-6B796D6FBEBD}"/>
              </a:ext>
            </a:extLst>
          </p:cNvPr>
          <p:cNvSpPr>
            <a:spLocks noGrp="1"/>
          </p:cNvSpPr>
          <p:nvPr>
            <p:ph sz="half" idx="2"/>
          </p:nvPr>
        </p:nvSpPr>
        <p:spPr>
          <a:xfrm>
            <a:off x="839679" y="2505655"/>
            <a:ext cx="5157116"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EEF18F-A207-72F5-89B0-91EF62B5F971}"/>
              </a:ext>
            </a:extLst>
          </p:cNvPr>
          <p:cNvSpPr>
            <a:spLocks noGrp="1"/>
          </p:cNvSpPr>
          <p:nvPr>
            <p:ph type="body" sz="quarter" idx="3"/>
          </p:nvPr>
        </p:nvSpPr>
        <p:spPr>
          <a:xfrm>
            <a:off x="6171397" y="1681552"/>
            <a:ext cx="5182513"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3DB88-5F98-AD11-FA2A-8E1D73876A2E}"/>
              </a:ext>
            </a:extLst>
          </p:cNvPr>
          <p:cNvSpPr>
            <a:spLocks noGrp="1"/>
          </p:cNvSpPr>
          <p:nvPr>
            <p:ph sz="quarter" idx="4"/>
          </p:nvPr>
        </p:nvSpPr>
        <p:spPr>
          <a:xfrm>
            <a:off x="6171397" y="2505655"/>
            <a:ext cx="5182513"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31BB2-603B-F54D-700D-2943EA64B2D4}"/>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8" name="Footer Placeholder 7">
            <a:extLst>
              <a:ext uri="{FF2B5EF4-FFF2-40B4-BE49-F238E27FC236}">
                <a16:creationId xmlns:a16="http://schemas.microsoft.com/office/drawing/2014/main" id="{E38162D0-8FFF-3A2A-9B62-E38CEF2FD80A}"/>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16F24F-C7D8-C33D-039B-A988F9BEAE3A}"/>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961807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7F71-4F57-4E6D-AF61-A6F3C3D3DFA8}"/>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0E960-95EF-3B63-DF18-6687188AB1F9}"/>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4" name="Footer Placeholder 3">
            <a:extLst>
              <a:ext uri="{FF2B5EF4-FFF2-40B4-BE49-F238E27FC236}">
                <a16:creationId xmlns:a16="http://schemas.microsoft.com/office/drawing/2014/main" id="{F50888A4-56AD-4406-F404-923EEA4B0F1E}"/>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BC10ED-2E7E-5B82-D8CD-367584BD999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920798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ainting of a tree with pink flowers&#10;&#10;AI-generated content may be incorrect.">
            <a:extLst>
              <a:ext uri="{FF2B5EF4-FFF2-40B4-BE49-F238E27FC236}">
                <a16:creationId xmlns:a16="http://schemas.microsoft.com/office/drawing/2014/main" id="{C4872581-05E8-EBE5-6E57-51DA855AE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5" name="Picture 4">
            <a:extLst>
              <a:ext uri="{FF2B5EF4-FFF2-40B4-BE49-F238E27FC236}">
                <a16:creationId xmlns:a16="http://schemas.microsoft.com/office/drawing/2014/main" id="{5E178E9E-881F-3AD5-90F7-1B299ECE65DD}"/>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2" name="Picture 1">
            <a:extLst>
              <a:ext uri="{FF2B5EF4-FFF2-40B4-BE49-F238E27FC236}">
                <a16:creationId xmlns:a16="http://schemas.microsoft.com/office/drawing/2014/main" id="{1AEC44C0-69F6-F380-5227-DF1CB80E7B4F}"/>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3508504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A7463DAB-470E-07C6-13FD-3AA438F3D4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4144075E-F379-7595-D0C7-26AF0A699C8E}"/>
              </a:ext>
            </a:extLst>
          </p:cNvPr>
          <p:cNvSpPr/>
          <p:nvPr userDrawn="1"/>
        </p:nvSpPr>
        <p:spPr>
          <a:xfrm>
            <a:off x="302584" y="274384"/>
            <a:ext cx="11585246" cy="6376150"/>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0723CAFF-648B-FBE7-015E-EC0FFBCDB810}"/>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FF9BA60D-E419-3640-A11E-21AA1BF1C79B}"/>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40168333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0819DA37-EF16-D620-38D5-BEDD326C2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A0D7762E-7C38-D1C5-CFEE-E48B2EA356FD}"/>
              </a:ext>
            </a:extLst>
          </p:cNvPr>
          <p:cNvSpPr/>
          <p:nvPr userDrawn="1"/>
        </p:nvSpPr>
        <p:spPr>
          <a:xfrm>
            <a:off x="179936" y="118230"/>
            <a:ext cx="11828364" cy="6562896"/>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CC8097BE-EF62-FBF7-EC68-2C6A9FE5221C}"/>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C776AAE9-41F3-6A89-967F-AD02BBA53617}"/>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699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298-1DAA-6463-A971-776A96F5DDF9}"/>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B1969-96BA-231C-0DA4-99A88D93C642}"/>
              </a:ext>
            </a:extLst>
          </p:cNvPr>
          <p:cNvSpPr>
            <a:spLocks noGrp="1"/>
          </p:cNvSpPr>
          <p:nvPr>
            <p:ph type="body" orient="vert" idx="1"/>
          </p:nvPr>
        </p:nvSpPr>
        <p:spPr>
          <a:xfrm>
            <a:off x="838091" y="1826048"/>
            <a:ext cx="10514231" cy="43523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0767-8D8F-90D8-2D1C-F1E2614A2DB7}"/>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D1AD7BE2-38F6-8EF9-4C9E-D10EA77ABFCC}"/>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8CF12-A8A3-5C8F-CAFC-528A5ECD809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501223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A1ED9-5680-729D-9815-160D0BFB8C74}"/>
              </a:ext>
            </a:extLst>
          </p:cNvPr>
          <p:cNvSpPr>
            <a:spLocks noGrp="1"/>
          </p:cNvSpPr>
          <p:nvPr>
            <p:ph type="title" orient="vert"/>
          </p:nvPr>
        </p:nvSpPr>
        <p:spPr>
          <a:xfrm>
            <a:off x="8723764" y="365209"/>
            <a:ext cx="2628558" cy="581318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540F2-301B-25F6-E18B-A2B44E1BFE89}"/>
              </a:ext>
            </a:extLst>
          </p:cNvPr>
          <p:cNvSpPr>
            <a:spLocks noGrp="1"/>
          </p:cNvSpPr>
          <p:nvPr>
            <p:ph type="body" orient="vert" idx="1"/>
          </p:nvPr>
        </p:nvSpPr>
        <p:spPr>
          <a:xfrm>
            <a:off x="838091" y="365209"/>
            <a:ext cx="7733293" cy="58131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853A7-C61C-E572-A39D-E40EBD16ED23}"/>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3E592D1A-DE82-58AE-4D17-B9B34A74545D}"/>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01CA7-092D-E69E-2759-E0B59F8D50B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169288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1493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E896F-9A98-7FC2-ED60-B243FE7E2B8A}"/>
              </a:ext>
            </a:extLst>
          </p:cNvPr>
          <p:cNvPicPr>
            <a:picLocks noChangeAspect="1"/>
          </p:cNvPicPr>
          <p:nvPr userDrawn="1"/>
        </p:nvPicPr>
        <p:blipFill>
          <a:blip r:embed="rId2"/>
          <a:stretch>
            <a:fillRect/>
          </a:stretch>
        </p:blipFill>
        <p:spPr>
          <a:xfrm>
            <a:off x="-11721" y="-11726"/>
            <a:ext cx="12190413" cy="6941669"/>
          </a:xfrm>
          <a:prstGeom prst="rect">
            <a:avLst/>
          </a:prstGeom>
        </p:spPr>
      </p:pic>
    </p:spTree>
    <p:extLst>
      <p:ext uri="{BB962C8B-B14F-4D97-AF65-F5344CB8AC3E}">
        <p14:creationId xmlns:p14="http://schemas.microsoft.com/office/powerpoint/2010/main" val="1431530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781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67B3-9FA4-08B8-04EB-F96164FEC924}"/>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B217C7-AE4A-0FDF-78C1-77AA86118F8B}"/>
              </a:ext>
            </a:extLst>
          </p:cNvPr>
          <p:cNvSpPr>
            <a:spLocks noGrp="1"/>
          </p:cNvSpPr>
          <p:nvPr>
            <p:ph sz="half" idx="1"/>
          </p:nvPr>
        </p:nvSpPr>
        <p:spPr>
          <a:xfrm>
            <a:off x="838091"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EEECB-F7A3-6D49-9ADB-A5DADEE4AE49}"/>
              </a:ext>
            </a:extLst>
          </p:cNvPr>
          <p:cNvSpPr>
            <a:spLocks noGrp="1"/>
          </p:cNvSpPr>
          <p:nvPr>
            <p:ph sz="half" idx="2"/>
          </p:nvPr>
        </p:nvSpPr>
        <p:spPr>
          <a:xfrm>
            <a:off x="6171396"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434F2-B673-D5C5-A015-8E1F2C08A60B}"/>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6" name="Footer Placeholder 5">
            <a:extLst>
              <a:ext uri="{FF2B5EF4-FFF2-40B4-BE49-F238E27FC236}">
                <a16:creationId xmlns:a16="http://schemas.microsoft.com/office/drawing/2014/main" id="{B8B9F811-F0D2-1277-014F-1B9BD39A4E48}"/>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93415-400B-2D4A-0E1D-31E16AF8988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6437648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3A9F-313F-0261-C871-7B765BEF3253}"/>
              </a:ext>
            </a:extLst>
          </p:cNvPr>
          <p:cNvSpPr>
            <a:spLocks noGrp="1"/>
          </p:cNvSpPr>
          <p:nvPr>
            <p:ph type="title"/>
          </p:nvPr>
        </p:nvSpPr>
        <p:spPr>
          <a:xfrm>
            <a:off x="839679" y="365210"/>
            <a:ext cx="10514231" cy="132587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D0EE8C-5DDC-C41A-197F-4B7F26730369}"/>
              </a:ext>
            </a:extLst>
          </p:cNvPr>
          <p:cNvSpPr>
            <a:spLocks noGrp="1"/>
          </p:cNvSpPr>
          <p:nvPr>
            <p:ph type="body" idx="1"/>
          </p:nvPr>
        </p:nvSpPr>
        <p:spPr>
          <a:xfrm>
            <a:off x="839679" y="1681552"/>
            <a:ext cx="5157116"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5BEE5-0BDF-0121-11DB-6B796D6FBEBD}"/>
              </a:ext>
            </a:extLst>
          </p:cNvPr>
          <p:cNvSpPr>
            <a:spLocks noGrp="1"/>
          </p:cNvSpPr>
          <p:nvPr>
            <p:ph sz="half" idx="2"/>
          </p:nvPr>
        </p:nvSpPr>
        <p:spPr>
          <a:xfrm>
            <a:off x="839679" y="2505655"/>
            <a:ext cx="5157116"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EEF18F-A207-72F5-89B0-91EF62B5F971}"/>
              </a:ext>
            </a:extLst>
          </p:cNvPr>
          <p:cNvSpPr>
            <a:spLocks noGrp="1"/>
          </p:cNvSpPr>
          <p:nvPr>
            <p:ph type="body" sz="quarter" idx="3"/>
          </p:nvPr>
        </p:nvSpPr>
        <p:spPr>
          <a:xfrm>
            <a:off x="6171397" y="1681552"/>
            <a:ext cx="5182513"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3DB88-5F98-AD11-FA2A-8E1D73876A2E}"/>
              </a:ext>
            </a:extLst>
          </p:cNvPr>
          <p:cNvSpPr>
            <a:spLocks noGrp="1"/>
          </p:cNvSpPr>
          <p:nvPr>
            <p:ph sz="quarter" idx="4"/>
          </p:nvPr>
        </p:nvSpPr>
        <p:spPr>
          <a:xfrm>
            <a:off x="6171397" y="2505655"/>
            <a:ext cx="5182513"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31BB2-603B-F54D-700D-2943EA64B2D4}"/>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8" name="Footer Placeholder 7">
            <a:extLst>
              <a:ext uri="{FF2B5EF4-FFF2-40B4-BE49-F238E27FC236}">
                <a16:creationId xmlns:a16="http://schemas.microsoft.com/office/drawing/2014/main" id="{E38162D0-8FFF-3A2A-9B62-E38CEF2FD80A}"/>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16F24F-C7D8-C33D-039B-A988F9BEAE3A}"/>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23025512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7F71-4F57-4E6D-AF61-A6F3C3D3DFA8}"/>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0E960-95EF-3B63-DF18-6687188AB1F9}"/>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4" name="Footer Placeholder 3">
            <a:extLst>
              <a:ext uri="{FF2B5EF4-FFF2-40B4-BE49-F238E27FC236}">
                <a16:creationId xmlns:a16="http://schemas.microsoft.com/office/drawing/2014/main" id="{F50888A4-56AD-4406-F404-923EEA4B0F1E}"/>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BC10ED-2E7E-5B82-D8CD-367584BD999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6109972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ainting of a tree with pink flowers&#10;&#10;AI-generated content may be incorrect.">
            <a:extLst>
              <a:ext uri="{FF2B5EF4-FFF2-40B4-BE49-F238E27FC236}">
                <a16:creationId xmlns:a16="http://schemas.microsoft.com/office/drawing/2014/main" id="{C4872581-05E8-EBE5-6E57-51DA855AE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5" name="Picture 4">
            <a:extLst>
              <a:ext uri="{FF2B5EF4-FFF2-40B4-BE49-F238E27FC236}">
                <a16:creationId xmlns:a16="http://schemas.microsoft.com/office/drawing/2014/main" id="{5E178E9E-881F-3AD5-90F7-1B299ECE65DD}"/>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2" name="Picture 1">
            <a:extLst>
              <a:ext uri="{FF2B5EF4-FFF2-40B4-BE49-F238E27FC236}">
                <a16:creationId xmlns:a16="http://schemas.microsoft.com/office/drawing/2014/main" id="{1AEC44C0-69F6-F380-5227-DF1CB80E7B4F}"/>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27347605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A7463DAB-470E-07C6-13FD-3AA438F3D4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4144075E-F379-7595-D0C7-26AF0A699C8E}"/>
              </a:ext>
            </a:extLst>
          </p:cNvPr>
          <p:cNvSpPr/>
          <p:nvPr userDrawn="1"/>
        </p:nvSpPr>
        <p:spPr>
          <a:xfrm>
            <a:off x="302584" y="274384"/>
            <a:ext cx="11585246" cy="6376150"/>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0723CAFF-648B-FBE7-015E-EC0FFBCDB810}"/>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FF9BA60D-E419-3640-A11E-21AA1BF1C79B}"/>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1669335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7/2/2026</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0819DA37-EF16-D620-38D5-BEDD326C2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A0D7762E-7C38-D1C5-CFEE-E48B2EA356FD}"/>
              </a:ext>
            </a:extLst>
          </p:cNvPr>
          <p:cNvSpPr/>
          <p:nvPr userDrawn="1"/>
        </p:nvSpPr>
        <p:spPr>
          <a:xfrm>
            <a:off x="179936" y="118230"/>
            <a:ext cx="11828364" cy="6562896"/>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CC8097BE-EF62-FBF7-EC68-2C6A9FE5221C}"/>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C776AAE9-41F3-6A89-967F-AD02BBA53617}"/>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2015950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298-1DAA-6463-A971-776A96F5DDF9}"/>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B1969-96BA-231C-0DA4-99A88D93C642}"/>
              </a:ext>
            </a:extLst>
          </p:cNvPr>
          <p:cNvSpPr>
            <a:spLocks noGrp="1"/>
          </p:cNvSpPr>
          <p:nvPr>
            <p:ph type="body" orient="vert" idx="1"/>
          </p:nvPr>
        </p:nvSpPr>
        <p:spPr>
          <a:xfrm>
            <a:off x="838091" y="1826048"/>
            <a:ext cx="10514231" cy="43523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0767-8D8F-90D8-2D1C-F1E2614A2DB7}"/>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D1AD7BE2-38F6-8EF9-4C9E-D10EA77ABFCC}"/>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8CF12-A8A3-5C8F-CAFC-528A5ECD809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2327727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A1ED9-5680-729D-9815-160D0BFB8C74}"/>
              </a:ext>
            </a:extLst>
          </p:cNvPr>
          <p:cNvSpPr>
            <a:spLocks noGrp="1"/>
          </p:cNvSpPr>
          <p:nvPr>
            <p:ph type="title" orient="vert"/>
          </p:nvPr>
        </p:nvSpPr>
        <p:spPr>
          <a:xfrm>
            <a:off x="8723764" y="365209"/>
            <a:ext cx="2628558" cy="581318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540F2-301B-25F6-E18B-A2B44E1BFE89}"/>
              </a:ext>
            </a:extLst>
          </p:cNvPr>
          <p:cNvSpPr>
            <a:spLocks noGrp="1"/>
          </p:cNvSpPr>
          <p:nvPr>
            <p:ph type="body" orient="vert" idx="1"/>
          </p:nvPr>
        </p:nvSpPr>
        <p:spPr>
          <a:xfrm>
            <a:off x="838091" y="365209"/>
            <a:ext cx="7733293" cy="58131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853A7-C61C-E572-A39D-E40EBD16ED23}"/>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3E592D1A-DE82-58AE-4D17-B9B34A74545D}"/>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01CA7-092D-E69E-2759-E0B59F8D50B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537931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06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E896F-9A98-7FC2-ED60-B243FE7E2B8A}"/>
              </a:ext>
            </a:extLst>
          </p:cNvPr>
          <p:cNvPicPr>
            <a:picLocks noChangeAspect="1"/>
          </p:cNvPicPr>
          <p:nvPr userDrawn="1"/>
        </p:nvPicPr>
        <p:blipFill>
          <a:blip r:embed="rId2"/>
          <a:stretch>
            <a:fillRect/>
          </a:stretch>
        </p:blipFill>
        <p:spPr>
          <a:xfrm>
            <a:off x="-11721" y="-11726"/>
            <a:ext cx="12190413" cy="6941669"/>
          </a:xfrm>
          <a:prstGeom prst="rect">
            <a:avLst/>
          </a:prstGeom>
        </p:spPr>
      </p:pic>
    </p:spTree>
    <p:extLst>
      <p:ext uri="{BB962C8B-B14F-4D97-AF65-F5344CB8AC3E}">
        <p14:creationId xmlns:p14="http://schemas.microsoft.com/office/powerpoint/2010/main" val="2571404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597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67B3-9FA4-08B8-04EB-F96164FEC924}"/>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B217C7-AE4A-0FDF-78C1-77AA86118F8B}"/>
              </a:ext>
            </a:extLst>
          </p:cNvPr>
          <p:cNvSpPr>
            <a:spLocks noGrp="1"/>
          </p:cNvSpPr>
          <p:nvPr>
            <p:ph sz="half" idx="1"/>
          </p:nvPr>
        </p:nvSpPr>
        <p:spPr>
          <a:xfrm>
            <a:off x="838091"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EEECB-F7A3-6D49-9ADB-A5DADEE4AE49}"/>
              </a:ext>
            </a:extLst>
          </p:cNvPr>
          <p:cNvSpPr>
            <a:spLocks noGrp="1"/>
          </p:cNvSpPr>
          <p:nvPr>
            <p:ph sz="half" idx="2"/>
          </p:nvPr>
        </p:nvSpPr>
        <p:spPr>
          <a:xfrm>
            <a:off x="6171396"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434F2-B673-D5C5-A015-8E1F2C08A60B}"/>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6" name="Footer Placeholder 5">
            <a:extLst>
              <a:ext uri="{FF2B5EF4-FFF2-40B4-BE49-F238E27FC236}">
                <a16:creationId xmlns:a16="http://schemas.microsoft.com/office/drawing/2014/main" id="{B8B9F811-F0D2-1277-014F-1B9BD39A4E48}"/>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93415-400B-2D4A-0E1D-31E16AF8988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5218395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3A9F-313F-0261-C871-7B765BEF3253}"/>
              </a:ext>
            </a:extLst>
          </p:cNvPr>
          <p:cNvSpPr>
            <a:spLocks noGrp="1"/>
          </p:cNvSpPr>
          <p:nvPr>
            <p:ph type="title"/>
          </p:nvPr>
        </p:nvSpPr>
        <p:spPr>
          <a:xfrm>
            <a:off x="839679" y="365210"/>
            <a:ext cx="10514231" cy="132587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D0EE8C-5DDC-C41A-197F-4B7F26730369}"/>
              </a:ext>
            </a:extLst>
          </p:cNvPr>
          <p:cNvSpPr>
            <a:spLocks noGrp="1"/>
          </p:cNvSpPr>
          <p:nvPr>
            <p:ph type="body" idx="1"/>
          </p:nvPr>
        </p:nvSpPr>
        <p:spPr>
          <a:xfrm>
            <a:off x="839679" y="1681552"/>
            <a:ext cx="5157116"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5BEE5-0BDF-0121-11DB-6B796D6FBEBD}"/>
              </a:ext>
            </a:extLst>
          </p:cNvPr>
          <p:cNvSpPr>
            <a:spLocks noGrp="1"/>
          </p:cNvSpPr>
          <p:nvPr>
            <p:ph sz="half" idx="2"/>
          </p:nvPr>
        </p:nvSpPr>
        <p:spPr>
          <a:xfrm>
            <a:off x="839679" y="2505655"/>
            <a:ext cx="5157116"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EEF18F-A207-72F5-89B0-91EF62B5F971}"/>
              </a:ext>
            </a:extLst>
          </p:cNvPr>
          <p:cNvSpPr>
            <a:spLocks noGrp="1"/>
          </p:cNvSpPr>
          <p:nvPr>
            <p:ph type="body" sz="quarter" idx="3"/>
          </p:nvPr>
        </p:nvSpPr>
        <p:spPr>
          <a:xfrm>
            <a:off x="6171397" y="1681552"/>
            <a:ext cx="5182513"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3DB88-5F98-AD11-FA2A-8E1D73876A2E}"/>
              </a:ext>
            </a:extLst>
          </p:cNvPr>
          <p:cNvSpPr>
            <a:spLocks noGrp="1"/>
          </p:cNvSpPr>
          <p:nvPr>
            <p:ph sz="quarter" idx="4"/>
          </p:nvPr>
        </p:nvSpPr>
        <p:spPr>
          <a:xfrm>
            <a:off x="6171397" y="2505655"/>
            <a:ext cx="5182513"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31BB2-603B-F54D-700D-2943EA64B2D4}"/>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8" name="Footer Placeholder 7">
            <a:extLst>
              <a:ext uri="{FF2B5EF4-FFF2-40B4-BE49-F238E27FC236}">
                <a16:creationId xmlns:a16="http://schemas.microsoft.com/office/drawing/2014/main" id="{E38162D0-8FFF-3A2A-9B62-E38CEF2FD80A}"/>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16F24F-C7D8-C33D-039B-A988F9BEAE3A}"/>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2784903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7F71-4F57-4E6D-AF61-A6F3C3D3DFA8}"/>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0E960-95EF-3B63-DF18-6687188AB1F9}"/>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4" name="Footer Placeholder 3">
            <a:extLst>
              <a:ext uri="{FF2B5EF4-FFF2-40B4-BE49-F238E27FC236}">
                <a16:creationId xmlns:a16="http://schemas.microsoft.com/office/drawing/2014/main" id="{F50888A4-56AD-4406-F404-923EEA4B0F1E}"/>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BC10ED-2E7E-5B82-D8CD-367584BD999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24532729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ainting of a tree with pink flowers&#10;&#10;AI-generated content may be incorrect.">
            <a:extLst>
              <a:ext uri="{FF2B5EF4-FFF2-40B4-BE49-F238E27FC236}">
                <a16:creationId xmlns:a16="http://schemas.microsoft.com/office/drawing/2014/main" id="{C4872581-05E8-EBE5-6E57-51DA855AE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5" name="Picture 4">
            <a:extLst>
              <a:ext uri="{FF2B5EF4-FFF2-40B4-BE49-F238E27FC236}">
                <a16:creationId xmlns:a16="http://schemas.microsoft.com/office/drawing/2014/main" id="{5E178E9E-881F-3AD5-90F7-1B299ECE65DD}"/>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2" name="Picture 1">
            <a:extLst>
              <a:ext uri="{FF2B5EF4-FFF2-40B4-BE49-F238E27FC236}">
                <a16:creationId xmlns:a16="http://schemas.microsoft.com/office/drawing/2014/main" id="{1AEC44C0-69F6-F380-5227-DF1CB80E7B4F}"/>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208461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7/2/2026</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A7463DAB-470E-07C6-13FD-3AA438F3D4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4144075E-F379-7595-D0C7-26AF0A699C8E}"/>
              </a:ext>
            </a:extLst>
          </p:cNvPr>
          <p:cNvSpPr/>
          <p:nvPr userDrawn="1"/>
        </p:nvSpPr>
        <p:spPr>
          <a:xfrm>
            <a:off x="302584" y="274384"/>
            <a:ext cx="11585246" cy="6376150"/>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0723CAFF-648B-FBE7-015E-EC0FFBCDB810}"/>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FF9BA60D-E419-3640-A11E-21AA1BF1C79B}"/>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4447976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0819DA37-EF16-D620-38D5-BEDD326C2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A0D7762E-7C38-D1C5-CFEE-E48B2EA356FD}"/>
              </a:ext>
            </a:extLst>
          </p:cNvPr>
          <p:cNvSpPr/>
          <p:nvPr userDrawn="1"/>
        </p:nvSpPr>
        <p:spPr>
          <a:xfrm>
            <a:off x="179936" y="118230"/>
            <a:ext cx="11828364" cy="6562896"/>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C776AAE9-41F3-6A89-967F-AD02BBA53617}"/>
              </a:ext>
            </a:extLst>
          </p:cNvPr>
          <p:cNvPicPr>
            <a:picLocks noChangeAspect="1"/>
          </p:cNvPicPr>
          <p:nvPr userDrawn="1"/>
        </p:nvPicPr>
        <p:blipFill>
          <a:blip r:embed="rId3"/>
          <a:stretch>
            <a:fillRect/>
          </a:stretch>
        </p:blipFill>
        <p:spPr>
          <a:xfrm>
            <a:off x="-23252" y="6465607"/>
            <a:ext cx="1450785" cy="500031"/>
          </a:xfrm>
          <a:prstGeom prst="rect">
            <a:avLst/>
          </a:prstGeom>
        </p:spPr>
      </p:pic>
    </p:spTree>
    <p:extLst>
      <p:ext uri="{BB962C8B-B14F-4D97-AF65-F5344CB8AC3E}">
        <p14:creationId xmlns:p14="http://schemas.microsoft.com/office/powerpoint/2010/main" val="18130179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298-1DAA-6463-A971-776A96F5DDF9}"/>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B1969-96BA-231C-0DA4-99A88D93C642}"/>
              </a:ext>
            </a:extLst>
          </p:cNvPr>
          <p:cNvSpPr>
            <a:spLocks noGrp="1"/>
          </p:cNvSpPr>
          <p:nvPr>
            <p:ph type="body" orient="vert" idx="1"/>
          </p:nvPr>
        </p:nvSpPr>
        <p:spPr>
          <a:xfrm>
            <a:off x="838091" y="1826048"/>
            <a:ext cx="10514231" cy="43523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0767-8D8F-90D8-2D1C-F1E2614A2DB7}"/>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D1AD7BE2-38F6-8EF9-4C9E-D10EA77ABFCC}"/>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8CF12-A8A3-5C8F-CAFC-528A5ECD809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7423678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A1ED9-5680-729D-9815-160D0BFB8C74}"/>
              </a:ext>
            </a:extLst>
          </p:cNvPr>
          <p:cNvSpPr>
            <a:spLocks noGrp="1"/>
          </p:cNvSpPr>
          <p:nvPr>
            <p:ph type="title" orient="vert"/>
          </p:nvPr>
        </p:nvSpPr>
        <p:spPr>
          <a:xfrm>
            <a:off x="8723764" y="365209"/>
            <a:ext cx="2628558" cy="581318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540F2-301B-25F6-E18B-A2B44E1BFE89}"/>
              </a:ext>
            </a:extLst>
          </p:cNvPr>
          <p:cNvSpPr>
            <a:spLocks noGrp="1"/>
          </p:cNvSpPr>
          <p:nvPr>
            <p:ph type="body" orient="vert" idx="1"/>
          </p:nvPr>
        </p:nvSpPr>
        <p:spPr>
          <a:xfrm>
            <a:off x="838091" y="365209"/>
            <a:ext cx="7733293" cy="58131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853A7-C61C-E572-A39D-E40EBD16ED23}"/>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3E592D1A-DE82-58AE-4D17-B9B34A74545D}"/>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01CA7-092D-E69E-2759-E0B59F8D50B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2991862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7/2/2026</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1"/>
          <p:cNvSpPr/>
          <p:nvPr userDrawn="1"/>
        </p:nvSpPr>
        <p:spPr>
          <a:xfrm>
            <a:off x="0" y="0"/>
            <a:ext cx="12190413" cy="6859588"/>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341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921"/>
            <a:ext cx="10361851" cy="147036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7100"/>
            <a:ext cx="8533289" cy="1753006"/>
          </a:xfrm>
          <a:prstGeom prst="rect">
            <a:avLst/>
          </a:prstGeo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803891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59203" y="370767"/>
            <a:ext cx="10971372" cy="114326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572"/>
            <a:ext cx="10971372" cy="45270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28428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7922"/>
            <a:ext cx="10361851" cy="1362390"/>
          </a:xfrm>
          <a:prstGeom prst="rect">
            <a:avLst/>
          </a:prstGeom>
        </p:spPr>
        <p:txBody>
          <a:bodyPr anchor="t"/>
          <a:lstStyle>
            <a:lvl1pPr algn="l">
              <a:defRPr sz="5334" b="1" cap="all"/>
            </a:lvl1pPr>
          </a:lstStyle>
          <a:p>
            <a:r>
              <a:rPr lang="zh-CN" altLang="en-US"/>
              <a:t>单击此处编辑母版标题样式</a:t>
            </a:r>
          </a:p>
        </p:txBody>
      </p:sp>
      <p:sp>
        <p:nvSpPr>
          <p:cNvPr id="3" name="文本占位符 2"/>
          <p:cNvSpPr>
            <a:spLocks noGrp="1"/>
          </p:cNvSpPr>
          <p:nvPr>
            <p:ph type="body" idx="1"/>
          </p:nvPr>
        </p:nvSpPr>
        <p:spPr>
          <a:xfrm>
            <a:off x="962959" y="2907387"/>
            <a:ext cx="10361851" cy="1500534"/>
          </a:xfrm>
          <a:prstGeom prst="rect">
            <a:avLst/>
          </a:prstGeom>
        </p:spPr>
        <p:txBody>
          <a:bodyPr anchor="b"/>
          <a:lstStyle>
            <a:lvl1pPr marL="0" indent="0">
              <a:buNone/>
              <a:defRPr sz="2665">
                <a:solidFill>
                  <a:schemeClr val="tx1">
                    <a:tint val="75000"/>
                  </a:schemeClr>
                </a:solidFill>
              </a:defRPr>
            </a:lvl1pPr>
            <a:lvl2pPr marL="609539" indent="0">
              <a:buNone/>
              <a:defRPr sz="2400">
                <a:solidFill>
                  <a:schemeClr val="tx1">
                    <a:tint val="75000"/>
                  </a:schemeClr>
                </a:solidFill>
              </a:defRPr>
            </a:lvl2pPr>
            <a:lvl3pPr marL="1219078" indent="0">
              <a:buNone/>
              <a:defRPr sz="2135">
                <a:solidFill>
                  <a:schemeClr val="tx1">
                    <a:tint val="75000"/>
                  </a:schemeClr>
                </a:solidFill>
              </a:defRPr>
            </a:lvl3pPr>
            <a:lvl4pPr marL="1828617" indent="0">
              <a:buNone/>
              <a:defRPr sz="1865">
                <a:solidFill>
                  <a:schemeClr val="tx1">
                    <a:tint val="75000"/>
                  </a:schemeClr>
                </a:solidFill>
              </a:defRPr>
            </a:lvl4pPr>
            <a:lvl5pPr marL="2438156" indent="0">
              <a:buNone/>
              <a:defRPr sz="1865">
                <a:solidFill>
                  <a:schemeClr val="tx1">
                    <a:tint val="75000"/>
                  </a:schemeClr>
                </a:solidFill>
              </a:defRPr>
            </a:lvl5pPr>
            <a:lvl6pPr marL="3047695" indent="0">
              <a:buNone/>
              <a:defRPr sz="1865">
                <a:solidFill>
                  <a:schemeClr val="tx1">
                    <a:tint val="75000"/>
                  </a:schemeClr>
                </a:solidFill>
              </a:defRPr>
            </a:lvl6pPr>
            <a:lvl7pPr marL="3657234" indent="0">
              <a:buNone/>
              <a:defRPr sz="1865">
                <a:solidFill>
                  <a:schemeClr val="tx1">
                    <a:tint val="75000"/>
                  </a:schemeClr>
                </a:solidFill>
              </a:defRPr>
            </a:lvl7pPr>
            <a:lvl8pPr marL="4266773" indent="0">
              <a:buNone/>
              <a:defRPr sz="1865">
                <a:solidFill>
                  <a:schemeClr val="tx1">
                    <a:tint val="75000"/>
                  </a:schemeClr>
                </a:solidFill>
              </a:defRPr>
            </a:lvl8pPr>
            <a:lvl9pPr marL="4876312"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748222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59203" y="370767"/>
            <a:ext cx="10971372" cy="114326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21" y="1600572"/>
            <a:ext cx="5384099" cy="4527011"/>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572"/>
            <a:ext cx="5384099" cy="4527011"/>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93989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59203" y="370767"/>
            <a:ext cx="10971372" cy="114326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469"/>
            <a:ext cx="5386216" cy="639911"/>
          </a:xfrm>
          <a:prstGeom prst="rect">
            <a:avLst/>
          </a:prstGeom>
        </p:spPr>
        <p:txBody>
          <a:bodyPr anchor="b"/>
          <a:lstStyle>
            <a:lvl1pPr marL="0" indent="0">
              <a:buNone/>
              <a:defRPr sz="3200" b="1"/>
            </a:lvl1pPr>
            <a:lvl2pPr marL="609539" indent="0">
              <a:buNone/>
              <a:defRPr sz="2665" b="1"/>
            </a:lvl2pPr>
            <a:lvl3pPr marL="1219078" indent="0">
              <a:buNone/>
              <a:defRPr sz="2400" b="1"/>
            </a:lvl3pPr>
            <a:lvl4pPr marL="1828617" indent="0">
              <a:buNone/>
              <a:defRPr sz="2135" b="1"/>
            </a:lvl4pPr>
            <a:lvl5pPr marL="2438156" indent="0">
              <a:buNone/>
              <a:defRPr sz="2135" b="1"/>
            </a:lvl5pPr>
            <a:lvl6pPr marL="3047695" indent="0">
              <a:buNone/>
              <a:defRPr sz="2135" b="1"/>
            </a:lvl6pPr>
            <a:lvl7pPr marL="3657234" indent="0">
              <a:buNone/>
              <a:defRPr sz="2135" b="1"/>
            </a:lvl7pPr>
            <a:lvl8pPr marL="4266773" indent="0">
              <a:buNone/>
              <a:defRPr sz="2135" b="1"/>
            </a:lvl8pPr>
            <a:lvl9pPr marL="4876312"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521" y="2175379"/>
            <a:ext cx="5386216" cy="3952203"/>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5" y="1535469"/>
            <a:ext cx="5388332" cy="639911"/>
          </a:xfrm>
          <a:prstGeom prst="rect">
            <a:avLst/>
          </a:prstGeom>
        </p:spPr>
        <p:txBody>
          <a:bodyPr anchor="b"/>
          <a:lstStyle>
            <a:lvl1pPr marL="0" indent="0">
              <a:buNone/>
              <a:defRPr sz="3200" b="1"/>
            </a:lvl1pPr>
            <a:lvl2pPr marL="609539" indent="0">
              <a:buNone/>
              <a:defRPr sz="2665" b="1"/>
            </a:lvl2pPr>
            <a:lvl3pPr marL="1219078" indent="0">
              <a:buNone/>
              <a:defRPr sz="2400" b="1"/>
            </a:lvl3pPr>
            <a:lvl4pPr marL="1828617" indent="0">
              <a:buNone/>
              <a:defRPr sz="2135" b="1"/>
            </a:lvl4pPr>
            <a:lvl5pPr marL="2438156" indent="0">
              <a:buNone/>
              <a:defRPr sz="2135" b="1"/>
            </a:lvl5pPr>
            <a:lvl6pPr marL="3047695" indent="0">
              <a:buNone/>
              <a:defRPr sz="2135" b="1"/>
            </a:lvl6pPr>
            <a:lvl7pPr marL="3657234" indent="0">
              <a:buNone/>
              <a:defRPr sz="2135" b="1"/>
            </a:lvl7pPr>
            <a:lvl8pPr marL="4266773" indent="0">
              <a:buNone/>
              <a:defRPr sz="2135" b="1"/>
            </a:lvl8pPr>
            <a:lvl9pPr marL="4876312"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2565" y="2175379"/>
            <a:ext cx="5388332" cy="3952203"/>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828531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9203" y="370767"/>
            <a:ext cx="10971372" cy="114326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20601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987362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4" y="273113"/>
            <a:ext cx="4010562" cy="1162320"/>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113" y="273116"/>
            <a:ext cx="6814780" cy="5854468"/>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4" y="1435436"/>
            <a:ext cx="4010562" cy="4692149"/>
          </a:xfrm>
          <a:prstGeom prst="rect">
            <a:avLst/>
          </a:prstGeom>
        </p:spPr>
        <p:txBody>
          <a:bodyPr/>
          <a:lstStyle>
            <a:lvl1pPr marL="0" indent="0">
              <a:buNone/>
              <a:defRPr sz="1865"/>
            </a:lvl1pPr>
            <a:lvl2pPr marL="609539" indent="0">
              <a:buNone/>
              <a:defRPr sz="1600"/>
            </a:lvl2pPr>
            <a:lvl3pPr marL="1219078" indent="0">
              <a:buNone/>
              <a:defRPr sz="1335"/>
            </a:lvl3pPr>
            <a:lvl4pPr marL="1828617" indent="0">
              <a:buNone/>
              <a:defRPr sz="1200"/>
            </a:lvl4pPr>
            <a:lvl5pPr marL="2438156" indent="0">
              <a:buNone/>
              <a:defRPr sz="1200"/>
            </a:lvl5pPr>
            <a:lvl6pPr marL="3047695" indent="0">
              <a:buNone/>
              <a:defRPr sz="1200"/>
            </a:lvl6pPr>
            <a:lvl7pPr marL="3657234" indent="0">
              <a:buNone/>
              <a:defRPr sz="1200"/>
            </a:lvl7pPr>
            <a:lvl8pPr marL="4266773" indent="0">
              <a:buNone/>
              <a:defRPr sz="1200"/>
            </a:lvl8pPr>
            <a:lvl9pPr marL="4876312"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3854747"/>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70"/>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406" y="612917"/>
            <a:ext cx="7314248" cy="4115753"/>
          </a:xfrm>
          <a:prstGeom prst="rect">
            <a:avLst/>
          </a:prstGeom>
        </p:spPr>
        <p:txBody>
          <a:bodyPr/>
          <a:lstStyle>
            <a:lvl1pPr marL="0" indent="0">
              <a:buNone/>
              <a:defRPr sz="4265"/>
            </a:lvl1pPr>
            <a:lvl2pPr marL="609539" indent="0">
              <a:buNone/>
              <a:defRPr sz="3735"/>
            </a:lvl2pPr>
            <a:lvl3pPr marL="1219078" indent="0">
              <a:buNone/>
              <a:defRPr sz="3200"/>
            </a:lvl3pPr>
            <a:lvl4pPr marL="1828617" indent="0">
              <a:buNone/>
              <a:defRPr sz="2665"/>
            </a:lvl4pPr>
            <a:lvl5pPr marL="2438156" indent="0">
              <a:buNone/>
              <a:defRPr sz="2665"/>
            </a:lvl5pPr>
            <a:lvl6pPr marL="3047695" indent="0">
              <a:buNone/>
              <a:defRPr sz="2665"/>
            </a:lvl6pPr>
            <a:lvl7pPr marL="3657234" indent="0">
              <a:buNone/>
              <a:defRPr sz="2665"/>
            </a:lvl7pPr>
            <a:lvl8pPr marL="4266773" indent="0">
              <a:buNone/>
              <a:defRPr sz="2665"/>
            </a:lvl8pPr>
            <a:lvl9pPr marL="4876312" indent="0">
              <a:buNone/>
              <a:defRPr sz="2665"/>
            </a:lvl9pPr>
          </a:lstStyle>
          <a:p>
            <a:endParaRPr lang="zh-CN" altLang="en-US"/>
          </a:p>
        </p:txBody>
      </p:sp>
      <p:sp>
        <p:nvSpPr>
          <p:cNvPr id="4" name="文本占位符 3"/>
          <p:cNvSpPr>
            <a:spLocks noGrp="1"/>
          </p:cNvSpPr>
          <p:nvPr>
            <p:ph type="body" sz="half" idx="2"/>
          </p:nvPr>
        </p:nvSpPr>
        <p:spPr>
          <a:xfrm>
            <a:off x="2389406" y="5368583"/>
            <a:ext cx="7314248" cy="805049"/>
          </a:xfrm>
          <a:prstGeom prst="rect">
            <a:avLst/>
          </a:prstGeom>
        </p:spPr>
        <p:txBody>
          <a:bodyPr/>
          <a:lstStyle>
            <a:lvl1pPr marL="0" indent="0">
              <a:buNone/>
              <a:defRPr sz="1865"/>
            </a:lvl1pPr>
            <a:lvl2pPr marL="609539" indent="0">
              <a:buNone/>
              <a:defRPr sz="1600"/>
            </a:lvl2pPr>
            <a:lvl3pPr marL="1219078" indent="0">
              <a:buNone/>
              <a:defRPr sz="1335"/>
            </a:lvl3pPr>
            <a:lvl4pPr marL="1828617" indent="0">
              <a:buNone/>
              <a:defRPr sz="1200"/>
            </a:lvl4pPr>
            <a:lvl5pPr marL="2438156" indent="0">
              <a:buNone/>
              <a:defRPr sz="1200"/>
            </a:lvl5pPr>
            <a:lvl6pPr marL="3047695" indent="0">
              <a:buNone/>
              <a:defRPr sz="1200"/>
            </a:lvl6pPr>
            <a:lvl7pPr marL="3657234" indent="0">
              <a:buNone/>
              <a:defRPr sz="1200"/>
            </a:lvl7pPr>
            <a:lvl8pPr marL="4266773" indent="0">
              <a:buNone/>
              <a:defRPr sz="1200"/>
            </a:lvl8pPr>
            <a:lvl9pPr marL="4876312"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003292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59203" y="370767"/>
            <a:ext cx="10971372" cy="114326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572"/>
            <a:ext cx="10971372" cy="452701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724443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4"/>
            <a:ext cx="2742843" cy="585288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704"/>
            <a:ext cx="8025355" cy="58528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7824"/>
            <a:ext cx="2844430" cy="365210"/>
          </a:xfrm>
          <a:prstGeom prst="rect">
            <a:avLst/>
          </a:prstGeom>
        </p:spPr>
        <p:txBody>
          <a:bodyPr/>
          <a:lstStyle/>
          <a:p>
            <a:fld id="{530820CF-B880-4189-942D-D702A7CBA730}" type="datetimeFigureOut">
              <a:rPr lang="zh-CN" altLang="en-US" smtClean="0">
                <a:solidFill>
                  <a:prstClr val="black">
                    <a:tint val="75000"/>
                  </a:prstClr>
                </a:solidFill>
              </a:rPr>
              <a:pPr/>
              <a:t>2026/2/7</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058" y="6357824"/>
            <a:ext cx="3860297" cy="365210"/>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6463" y="6357824"/>
            <a:ext cx="2844430" cy="365210"/>
          </a:xfrm>
          <a:prstGeom prst="rect">
            <a:avLst/>
          </a:prstGeom>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051854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51869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399956" y="1905441"/>
            <a:ext cx="2552368" cy="3029651"/>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14848462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280" y="1871437"/>
            <a:ext cx="3635451" cy="4472778"/>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0584" y="667812"/>
            <a:ext cx="6031872" cy="2819145"/>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5366" y="3658452"/>
            <a:ext cx="4927088" cy="2685763"/>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7857985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9578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0413" cy="6859588"/>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38077081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7022"/>
            <a:ext cx="12190412" cy="4292734"/>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266" y="1156787"/>
            <a:ext cx="9197847" cy="5147823"/>
          </a:xfrm>
          <a:prstGeom prst="rect">
            <a:avLst/>
          </a:prstGeom>
        </p:spPr>
      </p:pic>
      <p:sp>
        <p:nvSpPr>
          <p:cNvPr id="8" name="Picture Placeholder 7"/>
          <p:cNvSpPr>
            <a:spLocks noGrp="1"/>
          </p:cNvSpPr>
          <p:nvPr>
            <p:ph type="pic" sz="quarter" idx="10"/>
          </p:nvPr>
        </p:nvSpPr>
        <p:spPr>
          <a:xfrm>
            <a:off x="4929499" y="1410939"/>
            <a:ext cx="5800836" cy="362804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
        <p:nvSpPr>
          <p:cNvPr id="6" name="TextBox 5"/>
          <p:cNvSpPr txBox="1"/>
          <p:nvPr userDrawn="1"/>
        </p:nvSpPr>
        <p:spPr>
          <a:xfrm>
            <a:off x="10887563" y="-29436"/>
            <a:ext cx="1351771" cy="400203"/>
          </a:xfrm>
          <a:prstGeom prst="rect">
            <a:avLst/>
          </a:prstGeom>
          <a:noFill/>
        </p:spPr>
        <p:txBody>
          <a:bodyPr wrap="square" rtlCol="0">
            <a:spAutoFit/>
          </a:bodyPr>
          <a:lstStyle/>
          <a:p>
            <a:r>
              <a:rPr lang="en-US" sz="2000" b="1" dirty="0" err="1">
                <a:solidFill>
                  <a:srgbClr val="83E7E7"/>
                </a:solidFill>
                <a:latin typeface="UVF Didot" panose="02000503000000020003" pitchFamily="2" charset="0"/>
              </a:rPr>
              <a:t>Măng</a:t>
            </a:r>
            <a:r>
              <a:rPr lang="en-US" sz="2000" b="1" dirty="0">
                <a:solidFill>
                  <a:srgbClr val="83E7E7"/>
                </a:solidFill>
                <a:latin typeface="UVF Didot" panose="02000503000000020003" pitchFamily="2" charset="0"/>
              </a:rPr>
              <a:t> non</a:t>
            </a:r>
            <a:endParaRPr lang="vi-VN" sz="2000" b="1" dirty="0">
              <a:solidFill>
                <a:srgbClr val="83E7E7"/>
              </a:solidFill>
              <a:latin typeface="UVF Didot" panose="02000503000000020003" pitchFamily="2" charset="0"/>
            </a:endParaRPr>
          </a:p>
        </p:txBody>
      </p:sp>
    </p:spTree>
    <p:extLst>
      <p:ext uri="{BB962C8B-B14F-4D97-AF65-F5344CB8AC3E}">
        <p14:creationId xmlns:p14="http://schemas.microsoft.com/office/powerpoint/2010/main" val="141763437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D6DC-1257-44D0-A975-65C98FCE03B4}"/>
              </a:ext>
            </a:extLst>
          </p:cNvPr>
          <p:cNvSpPr>
            <a:spLocks noGrp="1"/>
          </p:cNvSpPr>
          <p:nvPr>
            <p:ph type="ctrTitle"/>
          </p:nvPr>
        </p:nvSpPr>
        <p:spPr>
          <a:xfrm>
            <a:off x="1523802" y="1122623"/>
            <a:ext cx="9142810" cy="2388153"/>
          </a:xfrm>
          <a:prstGeom prst="rect">
            <a:avLst/>
          </a:prstGeom>
        </p:spPr>
        <p:txBody>
          <a:bodyPr anchor="b"/>
          <a:lstStyle>
            <a:lvl1pPr algn="ctr">
              <a:defRPr sz="5999"/>
            </a:lvl1pPr>
          </a:lstStyle>
          <a:p>
            <a:r>
              <a:rPr lang="en-US"/>
              <a:t>Click to edit Master title style</a:t>
            </a:r>
            <a:endParaRPr lang="vi-VN"/>
          </a:p>
        </p:txBody>
      </p:sp>
      <p:sp>
        <p:nvSpPr>
          <p:cNvPr id="3" name="Subtitle 2">
            <a:extLst>
              <a:ext uri="{FF2B5EF4-FFF2-40B4-BE49-F238E27FC236}">
                <a16:creationId xmlns:a16="http://schemas.microsoft.com/office/drawing/2014/main" id="{842A5EC2-5A3C-4D2E-9217-B54D66F4D37B}"/>
              </a:ext>
            </a:extLst>
          </p:cNvPr>
          <p:cNvSpPr>
            <a:spLocks noGrp="1"/>
          </p:cNvSpPr>
          <p:nvPr>
            <p:ph type="subTitle" idx="1"/>
          </p:nvPr>
        </p:nvSpPr>
        <p:spPr>
          <a:xfrm>
            <a:off x="1523802" y="3602872"/>
            <a:ext cx="9142810" cy="1656145"/>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494D42C-5551-44E9-A87B-BFD1847A4479}"/>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5" name="Footer Placeholder 4">
            <a:extLst>
              <a:ext uri="{FF2B5EF4-FFF2-40B4-BE49-F238E27FC236}">
                <a16:creationId xmlns:a16="http://schemas.microsoft.com/office/drawing/2014/main" id="{C9F3A208-A864-4785-ABC4-0AD98FD1E08E}"/>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9FE55F-F958-4753-A946-7063B62B4D1A}"/>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181951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2C51-089F-4ACF-B101-2B5FCF0BD833}"/>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D4A1403-AB26-41F3-A5BB-7775CA5E2411}"/>
              </a:ext>
            </a:extLst>
          </p:cNvPr>
          <p:cNvSpPr>
            <a:spLocks noGrp="1"/>
          </p:cNvSpPr>
          <p:nvPr>
            <p:ph idx="1"/>
          </p:nvPr>
        </p:nvSpPr>
        <p:spPr>
          <a:xfrm>
            <a:off x="838091" y="1826048"/>
            <a:ext cx="10514231"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6DC00A-00AC-4E90-ACEF-C7AC9A9F79BF}"/>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5" name="Footer Placeholder 4">
            <a:extLst>
              <a:ext uri="{FF2B5EF4-FFF2-40B4-BE49-F238E27FC236}">
                <a16:creationId xmlns:a16="http://schemas.microsoft.com/office/drawing/2014/main" id="{86B736BD-59DA-4411-91EF-623793F639F4}"/>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DED7111-9017-488D-BDED-299DB2F32D24}"/>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38107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0405-41FA-4016-8D43-A38BE634AD44}"/>
              </a:ext>
            </a:extLst>
          </p:cNvPr>
          <p:cNvSpPr>
            <a:spLocks noGrp="1"/>
          </p:cNvSpPr>
          <p:nvPr>
            <p:ph type="title"/>
          </p:nvPr>
        </p:nvSpPr>
        <p:spPr>
          <a:xfrm>
            <a:off x="831742" y="1710134"/>
            <a:ext cx="10514231" cy="2853398"/>
          </a:xfrm>
          <a:prstGeom prst="rect">
            <a:avLst/>
          </a:prstGeom>
        </p:spPr>
        <p:txBody>
          <a:bodyPr anchor="b"/>
          <a:lstStyle>
            <a:lvl1pPr>
              <a:defRPr sz="5999"/>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3CEC1B7-63B4-49F7-A53B-11A252AE5A23}"/>
              </a:ext>
            </a:extLst>
          </p:cNvPr>
          <p:cNvSpPr>
            <a:spLocks noGrp="1"/>
          </p:cNvSpPr>
          <p:nvPr>
            <p:ph type="body" idx="1"/>
          </p:nvPr>
        </p:nvSpPr>
        <p:spPr>
          <a:xfrm>
            <a:off x="831742" y="4590526"/>
            <a:ext cx="10514231" cy="1500534"/>
          </a:xfrm>
          <a:prstGeom prst="rect">
            <a:avLst/>
          </a:prstGeo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5DFA3-A8A1-4AE6-9DAC-A73FA4E5D6E6}"/>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5" name="Footer Placeholder 4">
            <a:extLst>
              <a:ext uri="{FF2B5EF4-FFF2-40B4-BE49-F238E27FC236}">
                <a16:creationId xmlns:a16="http://schemas.microsoft.com/office/drawing/2014/main" id="{6E63F25F-E89B-4384-8358-AFD9EA1683DE}"/>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427FFB0-1E4A-437F-8214-A2E9097EE64C}"/>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40396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3856-E9F9-461B-905B-779BB62988D1}"/>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F15B4C0-4E83-4F86-B15C-8436C96FF78F}"/>
              </a:ext>
            </a:extLst>
          </p:cNvPr>
          <p:cNvSpPr>
            <a:spLocks noGrp="1"/>
          </p:cNvSpPr>
          <p:nvPr>
            <p:ph sz="half" idx="1"/>
          </p:nvPr>
        </p:nvSpPr>
        <p:spPr>
          <a:xfrm>
            <a:off x="838091"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C6ECF18-BBF7-4C99-898D-3ABE9BFB568A}"/>
              </a:ext>
            </a:extLst>
          </p:cNvPr>
          <p:cNvSpPr>
            <a:spLocks noGrp="1"/>
          </p:cNvSpPr>
          <p:nvPr>
            <p:ph sz="half" idx="2"/>
          </p:nvPr>
        </p:nvSpPr>
        <p:spPr>
          <a:xfrm>
            <a:off x="6171396"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1B41844-6484-423A-AA9E-FCC534AA15AE}"/>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6" name="Footer Placeholder 5">
            <a:extLst>
              <a:ext uri="{FF2B5EF4-FFF2-40B4-BE49-F238E27FC236}">
                <a16:creationId xmlns:a16="http://schemas.microsoft.com/office/drawing/2014/main" id="{5B3904AA-E484-4978-9846-3039B67649BA}"/>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2F41D47-56C0-459C-BABB-1F2E245C76CD}"/>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596455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35CE-2978-467D-B36B-AA37B2C6879C}"/>
              </a:ext>
            </a:extLst>
          </p:cNvPr>
          <p:cNvSpPr>
            <a:spLocks noGrp="1"/>
          </p:cNvSpPr>
          <p:nvPr>
            <p:ph type="title"/>
          </p:nvPr>
        </p:nvSpPr>
        <p:spPr>
          <a:xfrm>
            <a:off x="839679" y="365210"/>
            <a:ext cx="10514231" cy="1325870"/>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13A619-6C97-484A-9773-1C2459DE16D5}"/>
              </a:ext>
            </a:extLst>
          </p:cNvPr>
          <p:cNvSpPr>
            <a:spLocks noGrp="1"/>
          </p:cNvSpPr>
          <p:nvPr>
            <p:ph type="body" idx="1"/>
          </p:nvPr>
        </p:nvSpPr>
        <p:spPr>
          <a:xfrm>
            <a:off x="839679" y="1681552"/>
            <a:ext cx="5157116"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6B6CD-2C29-4DC3-AA9E-61D72E634166}"/>
              </a:ext>
            </a:extLst>
          </p:cNvPr>
          <p:cNvSpPr>
            <a:spLocks noGrp="1"/>
          </p:cNvSpPr>
          <p:nvPr>
            <p:ph sz="half" idx="2"/>
          </p:nvPr>
        </p:nvSpPr>
        <p:spPr>
          <a:xfrm>
            <a:off x="839679" y="2505655"/>
            <a:ext cx="5157116"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7F12F25-3983-45CA-87A2-C0FB20DE35F1}"/>
              </a:ext>
            </a:extLst>
          </p:cNvPr>
          <p:cNvSpPr>
            <a:spLocks noGrp="1"/>
          </p:cNvSpPr>
          <p:nvPr>
            <p:ph type="body" sz="quarter" idx="3"/>
          </p:nvPr>
        </p:nvSpPr>
        <p:spPr>
          <a:xfrm>
            <a:off x="6171397" y="1681552"/>
            <a:ext cx="5182513"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783C8-969C-471E-B7C7-79DB1F0512D9}"/>
              </a:ext>
            </a:extLst>
          </p:cNvPr>
          <p:cNvSpPr>
            <a:spLocks noGrp="1"/>
          </p:cNvSpPr>
          <p:nvPr>
            <p:ph sz="quarter" idx="4"/>
          </p:nvPr>
        </p:nvSpPr>
        <p:spPr>
          <a:xfrm>
            <a:off x="6171397" y="2505655"/>
            <a:ext cx="5182513"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A645427-7575-422F-8CF2-C28B80F7C15D}"/>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8" name="Footer Placeholder 7">
            <a:extLst>
              <a:ext uri="{FF2B5EF4-FFF2-40B4-BE49-F238E27FC236}">
                <a16:creationId xmlns:a16="http://schemas.microsoft.com/office/drawing/2014/main" id="{6FFED16B-FA3C-4D7D-B6F4-92F5127D5865}"/>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A02483B-576D-4E09-920C-D7F1C53BCB93}"/>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425459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B659-C681-479C-B09C-ABCC78D61DB7}"/>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1D96085-DB8C-4A83-86FD-D759A61DFD7E}"/>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4" name="Footer Placeholder 3">
            <a:extLst>
              <a:ext uri="{FF2B5EF4-FFF2-40B4-BE49-F238E27FC236}">
                <a16:creationId xmlns:a16="http://schemas.microsoft.com/office/drawing/2014/main" id="{902C382C-FCA4-41DD-8FE8-51E6DD1F06C0}"/>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6D61119-3294-43C1-B530-DDAF1A3647DB}"/>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1506857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08AB2-E1BB-A19F-4108-D57737E2E470}"/>
              </a:ext>
            </a:extLst>
          </p:cNvPr>
          <p:cNvPicPr>
            <a:picLocks noChangeAspect="1"/>
          </p:cNvPicPr>
          <p:nvPr userDrawn="1"/>
        </p:nvPicPr>
        <p:blipFill rotWithShape="1">
          <a:blip r:embed="rId2"/>
          <a:srcRect l="12827" t="21298" r="8917" b="21298"/>
          <a:stretch/>
        </p:blipFill>
        <p:spPr>
          <a:xfrm>
            <a:off x="-1" y="1"/>
            <a:ext cx="12190414" cy="6859588"/>
          </a:xfrm>
          <a:prstGeom prst="rect">
            <a:avLst/>
          </a:prstGeom>
        </p:spPr>
      </p:pic>
    </p:spTree>
    <p:extLst>
      <p:ext uri="{BB962C8B-B14F-4D97-AF65-F5344CB8AC3E}">
        <p14:creationId xmlns:p14="http://schemas.microsoft.com/office/powerpoint/2010/main" val="1041716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053C-0970-42C3-9979-D1B29D43F359}"/>
              </a:ext>
            </a:extLst>
          </p:cNvPr>
          <p:cNvSpPr>
            <a:spLocks noGrp="1"/>
          </p:cNvSpPr>
          <p:nvPr>
            <p:ph type="title"/>
          </p:nvPr>
        </p:nvSpPr>
        <p:spPr>
          <a:xfrm>
            <a:off x="839679" y="457306"/>
            <a:ext cx="3931725" cy="1600571"/>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57C6B97-DE5C-47D7-AD82-1A8181B5D904}"/>
              </a:ext>
            </a:extLst>
          </p:cNvPr>
          <p:cNvSpPr>
            <a:spLocks noGrp="1"/>
          </p:cNvSpPr>
          <p:nvPr>
            <p:ph idx="1"/>
          </p:nvPr>
        </p:nvSpPr>
        <p:spPr>
          <a:xfrm>
            <a:off x="5182513"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2E43F8-BA90-4D7F-81BB-BBB04E814C2E}"/>
              </a:ext>
            </a:extLst>
          </p:cNvPr>
          <p:cNvSpPr>
            <a:spLocks noGrp="1"/>
          </p:cNvSpPr>
          <p:nvPr>
            <p:ph type="body" sz="half" idx="2"/>
          </p:nvPr>
        </p:nvSpPr>
        <p:spPr>
          <a:xfrm>
            <a:off x="839679" y="2057876"/>
            <a:ext cx="3931725" cy="3812471"/>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34DD1-0F94-41CA-B910-8A71F181D24C}"/>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6" name="Footer Placeholder 5">
            <a:extLst>
              <a:ext uri="{FF2B5EF4-FFF2-40B4-BE49-F238E27FC236}">
                <a16:creationId xmlns:a16="http://schemas.microsoft.com/office/drawing/2014/main" id="{085AFB09-D212-49CE-AA31-5B13D4FF69B8}"/>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54CC868-D165-4FBE-95E2-A638C5E4FD3F}"/>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135908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B45A-B46D-4CBE-98AA-48CE02D50E0C}"/>
              </a:ext>
            </a:extLst>
          </p:cNvPr>
          <p:cNvSpPr>
            <a:spLocks noGrp="1"/>
          </p:cNvSpPr>
          <p:nvPr>
            <p:ph type="title"/>
          </p:nvPr>
        </p:nvSpPr>
        <p:spPr>
          <a:xfrm>
            <a:off x="839679" y="457306"/>
            <a:ext cx="3931725" cy="1600571"/>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312B50-C8A3-47A1-9895-37FF9F5D37B6}"/>
              </a:ext>
            </a:extLst>
          </p:cNvPr>
          <p:cNvSpPr>
            <a:spLocks noGrp="1"/>
          </p:cNvSpPr>
          <p:nvPr>
            <p:ph type="pic" idx="1"/>
          </p:nvPr>
        </p:nvSpPr>
        <p:spPr>
          <a:xfrm>
            <a:off x="5182513" y="987654"/>
            <a:ext cx="6171397" cy="4874754"/>
          </a:xfrm>
          <a:prstGeom prst="rect">
            <a:avLst/>
          </a:prstGeo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vi-VN"/>
          </a:p>
        </p:txBody>
      </p:sp>
      <p:sp>
        <p:nvSpPr>
          <p:cNvPr id="4" name="Text Placeholder 3">
            <a:extLst>
              <a:ext uri="{FF2B5EF4-FFF2-40B4-BE49-F238E27FC236}">
                <a16:creationId xmlns:a16="http://schemas.microsoft.com/office/drawing/2014/main" id="{A14BF27D-B48B-4425-853D-30C81A8D75D4}"/>
              </a:ext>
            </a:extLst>
          </p:cNvPr>
          <p:cNvSpPr>
            <a:spLocks noGrp="1"/>
          </p:cNvSpPr>
          <p:nvPr>
            <p:ph type="body" sz="half" idx="2"/>
          </p:nvPr>
        </p:nvSpPr>
        <p:spPr>
          <a:xfrm>
            <a:off x="839679" y="2057876"/>
            <a:ext cx="3931725" cy="3812471"/>
          </a:xfrm>
          <a:prstGeom prst="rect">
            <a:avLst/>
          </a:prstGeo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DCF27-A5E7-4427-BDF5-63BF1FC82ED1}"/>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6" name="Footer Placeholder 5">
            <a:extLst>
              <a:ext uri="{FF2B5EF4-FFF2-40B4-BE49-F238E27FC236}">
                <a16:creationId xmlns:a16="http://schemas.microsoft.com/office/drawing/2014/main" id="{9C5493F2-51B9-4DFD-8F65-3AC7D25A5DD6}"/>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5ADE6BD-F9AC-420A-BAC5-6A347C2FB314}"/>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1435992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602-6B01-491B-969D-5A26AC97B294}"/>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EA81497-51BF-46BC-87CF-9D29F384492D}"/>
              </a:ext>
            </a:extLst>
          </p:cNvPr>
          <p:cNvSpPr>
            <a:spLocks noGrp="1"/>
          </p:cNvSpPr>
          <p:nvPr>
            <p:ph type="body" orient="vert" idx="1"/>
          </p:nvPr>
        </p:nvSpPr>
        <p:spPr>
          <a:xfrm>
            <a:off x="838091" y="1826048"/>
            <a:ext cx="10514231" cy="43523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ACBD77-87EF-4CF8-BDA3-4B7FC4223D0B}"/>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5" name="Footer Placeholder 4">
            <a:extLst>
              <a:ext uri="{FF2B5EF4-FFF2-40B4-BE49-F238E27FC236}">
                <a16:creationId xmlns:a16="http://schemas.microsoft.com/office/drawing/2014/main" id="{0D403C6E-3D53-4FBC-90B7-6B0D0E234369}"/>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6532DD4-4ADB-4484-8F85-D1C78CBCB599}"/>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88398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528C13-2CA3-4613-8AC3-F20F2AB28348}"/>
              </a:ext>
            </a:extLst>
          </p:cNvPr>
          <p:cNvSpPr>
            <a:spLocks noGrp="1"/>
          </p:cNvSpPr>
          <p:nvPr>
            <p:ph type="title" orient="vert"/>
          </p:nvPr>
        </p:nvSpPr>
        <p:spPr>
          <a:xfrm>
            <a:off x="8723764" y="365209"/>
            <a:ext cx="2628558" cy="5813184"/>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8DFC875-6F82-4FFC-83A4-9197E1130AAF}"/>
              </a:ext>
            </a:extLst>
          </p:cNvPr>
          <p:cNvSpPr>
            <a:spLocks noGrp="1"/>
          </p:cNvSpPr>
          <p:nvPr>
            <p:ph type="body" orient="vert" idx="1"/>
          </p:nvPr>
        </p:nvSpPr>
        <p:spPr>
          <a:xfrm>
            <a:off x="838091" y="365209"/>
            <a:ext cx="7733293" cy="58131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B94BE7-D9D2-4FDF-84D4-B3B21119F7DD}"/>
              </a:ext>
            </a:extLst>
          </p:cNvPr>
          <p:cNvSpPr>
            <a:spLocks noGrp="1"/>
          </p:cNvSpPr>
          <p:nvPr>
            <p:ph type="dt" sz="half" idx="10"/>
          </p:nvPr>
        </p:nvSpPr>
        <p:spPr>
          <a:xfrm>
            <a:off x="838091" y="6357822"/>
            <a:ext cx="2742843" cy="365210"/>
          </a:xfrm>
          <a:prstGeom prst="rect">
            <a:avLst/>
          </a:prstGeom>
        </p:spPr>
        <p:txBody>
          <a:bodyPr/>
          <a:lstStyle/>
          <a:p>
            <a:fld id="{C2345A2D-909E-478B-AB05-3818BFBE808A}" type="datetimeFigureOut">
              <a:rPr lang="vi-VN" smtClean="0"/>
              <a:t>07/02/2026</a:t>
            </a:fld>
            <a:endParaRPr lang="vi-VN"/>
          </a:p>
        </p:txBody>
      </p:sp>
      <p:sp>
        <p:nvSpPr>
          <p:cNvPr id="5" name="Footer Placeholder 4">
            <a:extLst>
              <a:ext uri="{FF2B5EF4-FFF2-40B4-BE49-F238E27FC236}">
                <a16:creationId xmlns:a16="http://schemas.microsoft.com/office/drawing/2014/main" id="{74E66495-E6FB-46BA-96B0-77D7403F8E1A}"/>
              </a:ext>
            </a:extLst>
          </p:cNvPr>
          <p:cNvSpPr>
            <a:spLocks noGrp="1"/>
          </p:cNvSpPr>
          <p:nvPr>
            <p:ph type="ftr" sz="quarter" idx="11"/>
          </p:nvPr>
        </p:nvSpPr>
        <p:spPr>
          <a:xfrm>
            <a:off x="4038075" y="6357822"/>
            <a:ext cx="4114264" cy="365210"/>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CFED28-9B80-4F8A-BDD2-0DB93378AE54}"/>
              </a:ext>
            </a:extLst>
          </p:cNvPr>
          <p:cNvSpPr>
            <a:spLocks noGrp="1"/>
          </p:cNvSpPr>
          <p:nvPr>
            <p:ph type="sldNum" sz="quarter" idx="12"/>
          </p:nvPr>
        </p:nvSpPr>
        <p:spPr>
          <a:xfrm>
            <a:off x="8609479" y="6357822"/>
            <a:ext cx="2742843" cy="365210"/>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15553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5"/>
            <a:ext cx="10361851" cy="1470366"/>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8642" indent="0" algn="ctr">
              <a:buNone/>
              <a:defRPr>
                <a:solidFill>
                  <a:schemeClr val="tx1">
                    <a:tint val="75000"/>
                  </a:schemeClr>
                </a:solidFill>
              </a:defRPr>
            </a:lvl2pPr>
            <a:lvl3pPr marL="1217286" indent="0" algn="ctr">
              <a:buNone/>
              <a:defRPr>
                <a:solidFill>
                  <a:schemeClr val="tx1">
                    <a:tint val="75000"/>
                  </a:schemeClr>
                </a:solidFill>
              </a:defRPr>
            </a:lvl3pPr>
            <a:lvl4pPr marL="1825928" indent="0" algn="ctr">
              <a:buNone/>
              <a:defRPr>
                <a:solidFill>
                  <a:schemeClr val="tx1">
                    <a:tint val="75000"/>
                  </a:schemeClr>
                </a:solidFill>
              </a:defRPr>
            </a:lvl4pPr>
            <a:lvl5pPr marL="2434571" indent="0" algn="ctr">
              <a:buNone/>
              <a:defRPr>
                <a:solidFill>
                  <a:schemeClr val="tx1">
                    <a:tint val="75000"/>
                  </a:schemeClr>
                </a:solidFill>
              </a:defRPr>
            </a:lvl5pPr>
            <a:lvl6pPr marL="3043213" indent="0" algn="ctr">
              <a:buNone/>
              <a:defRPr>
                <a:solidFill>
                  <a:schemeClr val="tx1">
                    <a:tint val="75000"/>
                  </a:schemeClr>
                </a:solidFill>
              </a:defRPr>
            </a:lvl6pPr>
            <a:lvl7pPr marL="3651856" indent="0" algn="ctr">
              <a:buNone/>
              <a:defRPr>
                <a:solidFill>
                  <a:schemeClr val="tx1">
                    <a:tint val="75000"/>
                  </a:schemeClr>
                </a:solidFill>
              </a:defRPr>
            </a:lvl7pPr>
            <a:lvl8pPr marL="4260499" indent="0" algn="ctr">
              <a:buNone/>
              <a:defRPr>
                <a:solidFill>
                  <a:schemeClr val="tx1">
                    <a:tint val="75000"/>
                  </a:schemeClr>
                </a:solidFill>
              </a:defRPr>
            </a:lvl8pPr>
            <a:lvl9pPr marL="48691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98366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55696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666">
                <a:solidFill>
                  <a:schemeClr val="tx1">
                    <a:tint val="75000"/>
                  </a:schemeClr>
                </a:solidFill>
              </a:defRPr>
            </a:lvl1pPr>
            <a:lvl2pPr marL="608642" indent="0">
              <a:buNone/>
              <a:defRPr sz="2400">
                <a:solidFill>
                  <a:schemeClr val="tx1">
                    <a:tint val="75000"/>
                  </a:schemeClr>
                </a:solidFill>
              </a:defRPr>
            </a:lvl2pPr>
            <a:lvl3pPr marL="1217286" indent="0">
              <a:buNone/>
              <a:defRPr sz="2133">
                <a:solidFill>
                  <a:schemeClr val="tx1">
                    <a:tint val="75000"/>
                  </a:schemeClr>
                </a:solidFill>
              </a:defRPr>
            </a:lvl3pPr>
            <a:lvl4pPr marL="1825928" indent="0">
              <a:buNone/>
              <a:defRPr sz="1866">
                <a:solidFill>
                  <a:schemeClr val="tx1">
                    <a:tint val="75000"/>
                  </a:schemeClr>
                </a:solidFill>
              </a:defRPr>
            </a:lvl4pPr>
            <a:lvl5pPr marL="2434571" indent="0">
              <a:buNone/>
              <a:defRPr sz="1866">
                <a:solidFill>
                  <a:schemeClr val="tx1">
                    <a:tint val="75000"/>
                  </a:schemeClr>
                </a:solidFill>
              </a:defRPr>
            </a:lvl5pPr>
            <a:lvl6pPr marL="3043213" indent="0">
              <a:buNone/>
              <a:defRPr sz="1866">
                <a:solidFill>
                  <a:schemeClr val="tx1">
                    <a:tint val="75000"/>
                  </a:schemeClr>
                </a:solidFill>
              </a:defRPr>
            </a:lvl6pPr>
            <a:lvl7pPr marL="3651856" indent="0">
              <a:buNone/>
              <a:defRPr sz="1866">
                <a:solidFill>
                  <a:schemeClr val="tx1">
                    <a:tint val="75000"/>
                  </a:schemeClr>
                </a:solidFill>
              </a:defRPr>
            </a:lvl7pPr>
            <a:lvl8pPr marL="4260499" indent="0">
              <a:buNone/>
              <a:defRPr sz="1866">
                <a:solidFill>
                  <a:schemeClr val="tx1">
                    <a:tint val="75000"/>
                  </a:schemeClr>
                </a:solidFill>
              </a:defRPr>
            </a:lvl8pPr>
            <a:lvl9pPr marL="4869141"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1322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1930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8642" indent="0">
              <a:buNone/>
              <a:defRPr sz="2666" b="1"/>
            </a:lvl2pPr>
            <a:lvl3pPr marL="1217286" indent="0">
              <a:buNone/>
              <a:defRPr sz="2400" b="1"/>
            </a:lvl3pPr>
            <a:lvl4pPr marL="1825928" indent="0">
              <a:buNone/>
              <a:defRPr sz="2133" b="1"/>
            </a:lvl4pPr>
            <a:lvl5pPr marL="2434571" indent="0">
              <a:buNone/>
              <a:defRPr sz="2133" b="1"/>
            </a:lvl5pPr>
            <a:lvl6pPr marL="3043213" indent="0">
              <a:buNone/>
              <a:defRPr sz="2133" b="1"/>
            </a:lvl6pPr>
            <a:lvl7pPr marL="3651856" indent="0">
              <a:buNone/>
              <a:defRPr sz="2133" b="1"/>
            </a:lvl7pPr>
            <a:lvl8pPr marL="4260499" indent="0">
              <a:buNone/>
              <a:defRPr sz="2133" b="1"/>
            </a:lvl8pPr>
            <a:lvl9pPr marL="4869141" indent="0">
              <a:buNone/>
              <a:defRPr sz="2133" b="1"/>
            </a:lvl9pPr>
          </a:lstStyle>
          <a:p>
            <a:pPr lvl="0"/>
            <a:r>
              <a:rPr lang="en-US"/>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8" y="1535469"/>
            <a:ext cx="5388332" cy="639911"/>
          </a:xfrm>
        </p:spPr>
        <p:txBody>
          <a:bodyPr anchor="b"/>
          <a:lstStyle>
            <a:lvl1pPr marL="0" indent="0">
              <a:buNone/>
              <a:defRPr sz="3200" b="1"/>
            </a:lvl1pPr>
            <a:lvl2pPr marL="608642" indent="0">
              <a:buNone/>
              <a:defRPr sz="2666" b="1"/>
            </a:lvl2pPr>
            <a:lvl3pPr marL="1217286" indent="0">
              <a:buNone/>
              <a:defRPr sz="2400" b="1"/>
            </a:lvl3pPr>
            <a:lvl4pPr marL="1825928" indent="0">
              <a:buNone/>
              <a:defRPr sz="2133" b="1"/>
            </a:lvl4pPr>
            <a:lvl5pPr marL="2434571" indent="0">
              <a:buNone/>
              <a:defRPr sz="2133" b="1"/>
            </a:lvl5pPr>
            <a:lvl6pPr marL="3043213" indent="0">
              <a:buNone/>
              <a:defRPr sz="2133" b="1"/>
            </a:lvl6pPr>
            <a:lvl7pPr marL="3651856" indent="0">
              <a:buNone/>
              <a:defRPr sz="2133" b="1"/>
            </a:lvl7pPr>
            <a:lvl8pPr marL="4260499" indent="0">
              <a:buNone/>
              <a:defRPr sz="2133" b="1"/>
            </a:lvl8pPr>
            <a:lvl9pPr marL="4869141"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2568" y="2175378"/>
            <a:ext cx="5388332" cy="3952203"/>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000105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29886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78454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8" y="273112"/>
            <a:ext cx="4010562" cy="1162320"/>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113" y="273116"/>
            <a:ext cx="6814779" cy="5854469"/>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8" y="1435438"/>
            <a:ext cx="4010562" cy="4692149"/>
          </a:xfrm>
        </p:spPr>
        <p:txBody>
          <a:bodyPr/>
          <a:lstStyle>
            <a:lvl1pPr marL="0" indent="0">
              <a:buNone/>
              <a:defRPr sz="1866"/>
            </a:lvl1pPr>
            <a:lvl2pPr marL="608642" indent="0">
              <a:buNone/>
              <a:defRPr sz="1600"/>
            </a:lvl2pPr>
            <a:lvl3pPr marL="1217286" indent="0">
              <a:buNone/>
              <a:defRPr sz="1333"/>
            </a:lvl3pPr>
            <a:lvl4pPr marL="1825928" indent="0">
              <a:buNone/>
              <a:defRPr sz="1200"/>
            </a:lvl4pPr>
            <a:lvl5pPr marL="2434571" indent="0">
              <a:buNone/>
              <a:defRPr sz="1200"/>
            </a:lvl5pPr>
            <a:lvl6pPr marL="3043213" indent="0">
              <a:buNone/>
              <a:defRPr sz="1200"/>
            </a:lvl6pPr>
            <a:lvl7pPr marL="3651856" indent="0">
              <a:buNone/>
              <a:defRPr sz="1200"/>
            </a:lvl7pPr>
            <a:lvl8pPr marL="4260499" indent="0">
              <a:buNone/>
              <a:defRPr sz="1200"/>
            </a:lvl8pPr>
            <a:lvl9pPr marL="4869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13905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406" y="612916"/>
            <a:ext cx="7314248" cy="4115753"/>
          </a:xfrm>
        </p:spPr>
        <p:txBody>
          <a:bodyPr/>
          <a:lstStyle>
            <a:lvl1pPr marL="0" indent="0">
              <a:buNone/>
              <a:defRPr sz="4266"/>
            </a:lvl1pPr>
            <a:lvl2pPr marL="608642" indent="0">
              <a:buNone/>
              <a:defRPr sz="3733"/>
            </a:lvl2pPr>
            <a:lvl3pPr marL="1217286" indent="0">
              <a:buNone/>
              <a:defRPr sz="3200"/>
            </a:lvl3pPr>
            <a:lvl4pPr marL="1825928" indent="0">
              <a:buNone/>
              <a:defRPr sz="2666"/>
            </a:lvl4pPr>
            <a:lvl5pPr marL="2434571" indent="0">
              <a:buNone/>
              <a:defRPr sz="2666"/>
            </a:lvl5pPr>
            <a:lvl6pPr marL="3043213" indent="0">
              <a:buNone/>
              <a:defRPr sz="2666"/>
            </a:lvl6pPr>
            <a:lvl7pPr marL="3651856" indent="0">
              <a:buNone/>
              <a:defRPr sz="2666"/>
            </a:lvl7pPr>
            <a:lvl8pPr marL="4260499" indent="0">
              <a:buNone/>
              <a:defRPr sz="2666"/>
            </a:lvl8pPr>
            <a:lvl9pPr marL="4869141" indent="0">
              <a:buNone/>
              <a:defRPr sz="2666"/>
            </a:lvl9pPr>
          </a:lstStyle>
          <a:p>
            <a:endParaRPr lang="en-US"/>
          </a:p>
        </p:txBody>
      </p:sp>
      <p:sp>
        <p:nvSpPr>
          <p:cNvPr id="4" name="Text Placeholder 3"/>
          <p:cNvSpPr>
            <a:spLocks noGrp="1"/>
          </p:cNvSpPr>
          <p:nvPr>
            <p:ph type="body" sz="half" idx="2"/>
          </p:nvPr>
        </p:nvSpPr>
        <p:spPr>
          <a:xfrm>
            <a:off x="2389406" y="5368586"/>
            <a:ext cx="7314248" cy="805049"/>
          </a:xfrm>
        </p:spPr>
        <p:txBody>
          <a:bodyPr/>
          <a:lstStyle>
            <a:lvl1pPr marL="0" indent="0">
              <a:buNone/>
              <a:defRPr sz="1866"/>
            </a:lvl1pPr>
            <a:lvl2pPr marL="608642" indent="0">
              <a:buNone/>
              <a:defRPr sz="1600"/>
            </a:lvl2pPr>
            <a:lvl3pPr marL="1217286" indent="0">
              <a:buNone/>
              <a:defRPr sz="1333"/>
            </a:lvl3pPr>
            <a:lvl4pPr marL="1825928" indent="0">
              <a:buNone/>
              <a:defRPr sz="1200"/>
            </a:lvl4pPr>
            <a:lvl5pPr marL="2434571" indent="0">
              <a:buNone/>
              <a:defRPr sz="1200"/>
            </a:lvl5pPr>
            <a:lvl6pPr marL="3043213" indent="0">
              <a:buNone/>
              <a:defRPr sz="1200"/>
            </a:lvl6pPr>
            <a:lvl7pPr marL="3651856" indent="0">
              <a:buNone/>
              <a:defRPr sz="1200"/>
            </a:lvl7pPr>
            <a:lvl8pPr marL="4260499" indent="0">
              <a:buNone/>
              <a:defRPr sz="1200"/>
            </a:lvl8pPr>
            <a:lvl9pPr marL="4869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94280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519441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28422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3"/>
            <a:ext cx="10361851" cy="1470366"/>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8724" indent="0" algn="ctr">
              <a:buNone/>
              <a:defRPr>
                <a:solidFill>
                  <a:schemeClr val="tx1">
                    <a:tint val="75000"/>
                  </a:schemeClr>
                </a:solidFill>
              </a:defRPr>
            </a:lvl2pPr>
            <a:lvl3pPr marL="1217452" indent="0" algn="ctr">
              <a:buNone/>
              <a:defRPr>
                <a:solidFill>
                  <a:schemeClr val="tx1">
                    <a:tint val="75000"/>
                  </a:schemeClr>
                </a:solidFill>
              </a:defRPr>
            </a:lvl3pPr>
            <a:lvl4pPr marL="1826176" indent="0" algn="ctr">
              <a:buNone/>
              <a:defRPr>
                <a:solidFill>
                  <a:schemeClr val="tx1">
                    <a:tint val="75000"/>
                  </a:schemeClr>
                </a:solidFill>
              </a:defRPr>
            </a:lvl4pPr>
            <a:lvl5pPr marL="2434902" indent="0" algn="ctr">
              <a:buNone/>
              <a:defRPr>
                <a:solidFill>
                  <a:schemeClr val="tx1">
                    <a:tint val="75000"/>
                  </a:schemeClr>
                </a:solidFill>
              </a:defRPr>
            </a:lvl5pPr>
            <a:lvl6pPr marL="3043626" indent="0" algn="ctr">
              <a:buNone/>
              <a:defRPr>
                <a:solidFill>
                  <a:schemeClr val="tx1">
                    <a:tint val="75000"/>
                  </a:schemeClr>
                </a:solidFill>
              </a:defRPr>
            </a:lvl6pPr>
            <a:lvl7pPr marL="3652352" indent="0" algn="ctr">
              <a:buNone/>
              <a:defRPr>
                <a:solidFill>
                  <a:schemeClr val="tx1">
                    <a:tint val="75000"/>
                  </a:schemeClr>
                </a:solidFill>
              </a:defRPr>
            </a:lvl7pPr>
            <a:lvl8pPr marL="4261078" indent="0" algn="ctr">
              <a:buNone/>
              <a:defRPr>
                <a:solidFill>
                  <a:schemeClr val="tx1">
                    <a:tint val="75000"/>
                  </a:schemeClr>
                </a:solidFill>
              </a:defRPr>
            </a:lvl8pPr>
            <a:lvl9pPr marL="48698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012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83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666">
                <a:solidFill>
                  <a:schemeClr val="tx1">
                    <a:tint val="75000"/>
                  </a:schemeClr>
                </a:solidFill>
              </a:defRPr>
            </a:lvl1pPr>
            <a:lvl2pPr marL="608724" indent="0">
              <a:buNone/>
              <a:defRPr sz="2400">
                <a:solidFill>
                  <a:schemeClr val="tx1">
                    <a:tint val="75000"/>
                  </a:schemeClr>
                </a:solidFill>
              </a:defRPr>
            </a:lvl2pPr>
            <a:lvl3pPr marL="1217452" indent="0">
              <a:buNone/>
              <a:defRPr sz="2133">
                <a:solidFill>
                  <a:schemeClr val="tx1">
                    <a:tint val="75000"/>
                  </a:schemeClr>
                </a:solidFill>
              </a:defRPr>
            </a:lvl3pPr>
            <a:lvl4pPr marL="1826176" indent="0">
              <a:buNone/>
              <a:defRPr sz="1866">
                <a:solidFill>
                  <a:schemeClr val="tx1">
                    <a:tint val="75000"/>
                  </a:schemeClr>
                </a:solidFill>
              </a:defRPr>
            </a:lvl4pPr>
            <a:lvl5pPr marL="2434902" indent="0">
              <a:buNone/>
              <a:defRPr sz="1866">
                <a:solidFill>
                  <a:schemeClr val="tx1">
                    <a:tint val="75000"/>
                  </a:schemeClr>
                </a:solidFill>
              </a:defRPr>
            </a:lvl5pPr>
            <a:lvl6pPr marL="3043626" indent="0">
              <a:buNone/>
              <a:defRPr sz="1866">
                <a:solidFill>
                  <a:schemeClr val="tx1">
                    <a:tint val="75000"/>
                  </a:schemeClr>
                </a:solidFill>
              </a:defRPr>
            </a:lvl6pPr>
            <a:lvl7pPr marL="3652352" indent="0">
              <a:buNone/>
              <a:defRPr sz="1866">
                <a:solidFill>
                  <a:schemeClr val="tx1">
                    <a:tint val="75000"/>
                  </a:schemeClr>
                </a:solidFill>
              </a:defRPr>
            </a:lvl7pPr>
            <a:lvl8pPr marL="4261078" indent="0">
              <a:buNone/>
              <a:defRPr sz="1866">
                <a:solidFill>
                  <a:schemeClr val="tx1">
                    <a:tint val="75000"/>
                  </a:schemeClr>
                </a:solidFill>
              </a:defRPr>
            </a:lvl8pPr>
            <a:lvl9pPr marL="4869802"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172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706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8724" indent="0">
              <a:buNone/>
              <a:defRPr sz="2666" b="1"/>
            </a:lvl2pPr>
            <a:lvl3pPr marL="1217452" indent="0">
              <a:buNone/>
              <a:defRPr sz="2400" b="1"/>
            </a:lvl3pPr>
            <a:lvl4pPr marL="1826176" indent="0">
              <a:buNone/>
              <a:defRPr sz="2133" b="1"/>
            </a:lvl4pPr>
            <a:lvl5pPr marL="2434902" indent="0">
              <a:buNone/>
              <a:defRPr sz="2133" b="1"/>
            </a:lvl5pPr>
            <a:lvl6pPr marL="3043626" indent="0">
              <a:buNone/>
              <a:defRPr sz="2133" b="1"/>
            </a:lvl6pPr>
            <a:lvl7pPr marL="3652352" indent="0">
              <a:buNone/>
              <a:defRPr sz="2133" b="1"/>
            </a:lvl7pPr>
            <a:lvl8pPr marL="4261078" indent="0">
              <a:buNone/>
              <a:defRPr sz="2133" b="1"/>
            </a:lvl8pPr>
            <a:lvl9pPr marL="486980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6" y="1535469"/>
            <a:ext cx="5388332" cy="639911"/>
          </a:xfrm>
        </p:spPr>
        <p:txBody>
          <a:bodyPr anchor="b"/>
          <a:lstStyle>
            <a:lvl1pPr marL="0" indent="0">
              <a:buNone/>
              <a:defRPr sz="3200" b="1"/>
            </a:lvl1pPr>
            <a:lvl2pPr marL="608724" indent="0">
              <a:buNone/>
              <a:defRPr sz="2666" b="1"/>
            </a:lvl2pPr>
            <a:lvl3pPr marL="1217452" indent="0">
              <a:buNone/>
              <a:defRPr sz="2400" b="1"/>
            </a:lvl3pPr>
            <a:lvl4pPr marL="1826176" indent="0">
              <a:buNone/>
              <a:defRPr sz="2133" b="1"/>
            </a:lvl4pPr>
            <a:lvl5pPr marL="2434902" indent="0">
              <a:buNone/>
              <a:defRPr sz="2133" b="1"/>
            </a:lvl5pPr>
            <a:lvl6pPr marL="3043626" indent="0">
              <a:buNone/>
              <a:defRPr sz="2133" b="1"/>
            </a:lvl6pPr>
            <a:lvl7pPr marL="3652352" indent="0">
              <a:buNone/>
              <a:defRPr sz="2133" b="1"/>
            </a:lvl7pPr>
            <a:lvl8pPr marL="4261078" indent="0">
              <a:buNone/>
              <a:defRPr sz="2133" b="1"/>
            </a:lvl8pPr>
            <a:lvl9pPr marL="486980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2566" y="2175378"/>
            <a:ext cx="5388332" cy="3952203"/>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37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9024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753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7" y="273112"/>
            <a:ext cx="4010562" cy="1162320"/>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113" y="273116"/>
            <a:ext cx="6814779" cy="5854469"/>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7" y="1435438"/>
            <a:ext cx="4010562" cy="4692149"/>
          </a:xfrm>
        </p:spPr>
        <p:txBody>
          <a:bodyPr/>
          <a:lstStyle>
            <a:lvl1pPr marL="0" indent="0">
              <a:buNone/>
              <a:defRPr sz="1866"/>
            </a:lvl1pPr>
            <a:lvl2pPr marL="608724" indent="0">
              <a:buNone/>
              <a:defRPr sz="1600"/>
            </a:lvl2pPr>
            <a:lvl3pPr marL="1217452" indent="0">
              <a:buNone/>
              <a:defRPr sz="1333"/>
            </a:lvl3pPr>
            <a:lvl4pPr marL="1826176" indent="0">
              <a:buNone/>
              <a:defRPr sz="1200"/>
            </a:lvl4pPr>
            <a:lvl5pPr marL="2434902" indent="0">
              <a:buNone/>
              <a:defRPr sz="1200"/>
            </a:lvl5pPr>
            <a:lvl6pPr marL="3043626" indent="0">
              <a:buNone/>
              <a:defRPr sz="1200"/>
            </a:lvl6pPr>
            <a:lvl7pPr marL="3652352" indent="0">
              <a:buNone/>
              <a:defRPr sz="1200"/>
            </a:lvl7pPr>
            <a:lvl8pPr marL="4261078" indent="0">
              <a:buNone/>
              <a:defRPr sz="1200"/>
            </a:lvl8pPr>
            <a:lvl9pPr marL="486980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40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406" y="612916"/>
            <a:ext cx="7314248" cy="4115753"/>
          </a:xfrm>
        </p:spPr>
        <p:txBody>
          <a:bodyPr/>
          <a:lstStyle>
            <a:lvl1pPr marL="0" indent="0">
              <a:buNone/>
              <a:defRPr sz="4266"/>
            </a:lvl1pPr>
            <a:lvl2pPr marL="608724" indent="0">
              <a:buNone/>
              <a:defRPr sz="3733"/>
            </a:lvl2pPr>
            <a:lvl3pPr marL="1217452" indent="0">
              <a:buNone/>
              <a:defRPr sz="3200"/>
            </a:lvl3pPr>
            <a:lvl4pPr marL="1826176" indent="0">
              <a:buNone/>
              <a:defRPr sz="2666"/>
            </a:lvl4pPr>
            <a:lvl5pPr marL="2434902" indent="0">
              <a:buNone/>
              <a:defRPr sz="2666"/>
            </a:lvl5pPr>
            <a:lvl6pPr marL="3043626" indent="0">
              <a:buNone/>
              <a:defRPr sz="2666"/>
            </a:lvl6pPr>
            <a:lvl7pPr marL="3652352" indent="0">
              <a:buNone/>
              <a:defRPr sz="2666"/>
            </a:lvl7pPr>
            <a:lvl8pPr marL="4261078" indent="0">
              <a:buNone/>
              <a:defRPr sz="2666"/>
            </a:lvl8pPr>
            <a:lvl9pPr marL="4869802" indent="0">
              <a:buNone/>
              <a:defRPr sz="2666"/>
            </a:lvl9pPr>
          </a:lstStyle>
          <a:p>
            <a:endParaRPr lang="en-US"/>
          </a:p>
        </p:txBody>
      </p:sp>
      <p:sp>
        <p:nvSpPr>
          <p:cNvPr id="4" name="Text Placeholder 3"/>
          <p:cNvSpPr>
            <a:spLocks noGrp="1"/>
          </p:cNvSpPr>
          <p:nvPr>
            <p:ph type="body" sz="half" idx="2"/>
          </p:nvPr>
        </p:nvSpPr>
        <p:spPr>
          <a:xfrm>
            <a:off x="2389406" y="5368585"/>
            <a:ext cx="7314248" cy="805049"/>
          </a:xfrm>
        </p:spPr>
        <p:txBody>
          <a:bodyPr/>
          <a:lstStyle>
            <a:lvl1pPr marL="0" indent="0">
              <a:buNone/>
              <a:defRPr sz="1866"/>
            </a:lvl1pPr>
            <a:lvl2pPr marL="608724" indent="0">
              <a:buNone/>
              <a:defRPr sz="1600"/>
            </a:lvl2pPr>
            <a:lvl3pPr marL="1217452" indent="0">
              <a:buNone/>
              <a:defRPr sz="1333"/>
            </a:lvl3pPr>
            <a:lvl4pPr marL="1826176" indent="0">
              <a:buNone/>
              <a:defRPr sz="1200"/>
            </a:lvl4pPr>
            <a:lvl5pPr marL="2434902" indent="0">
              <a:buNone/>
              <a:defRPr sz="1200"/>
            </a:lvl5pPr>
            <a:lvl6pPr marL="3043626" indent="0">
              <a:buNone/>
              <a:defRPr sz="1200"/>
            </a:lvl6pPr>
            <a:lvl7pPr marL="3652352" indent="0">
              <a:buNone/>
              <a:defRPr sz="1200"/>
            </a:lvl7pPr>
            <a:lvl8pPr marL="4261078" indent="0">
              <a:buNone/>
              <a:defRPr sz="1200"/>
            </a:lvl8pPr>
            <a:lvl9pPr marL="486980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496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201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389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87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E896F-9A98-7FC2-ED60-B243FE7E2B8A}"/>
              </a:ext>
            </a:extLst>
          </p:cNvPr>
          <p:cNvPicPr>
            <a:picLocks noChangeAspect="1"/>
          </p:cNvPicPr>
          <p:nvPr userDrawn="1"/>
        </p:nvPicPr>
        <p:blipFill>
          <a:blip r:embed="rId2"/>
          <a:stretch>
            <a:fillRect/>
          </a:stretch>
        </p:blipFill>
        <p:spPr>
          <a:xfrm>
            <a:off x="-11721" y="-11726"/>
            <a:ext cx="12190413" cy="6941669"/>
          </a:xfrm>
          <a:prstGeom prst="rect">
            <a:avLst/>
          </a:prstGeom>
        </p:spPr>
      </p:pic>
    </p:spTree>
    <p:extLst>
      <p:ext uri="{BB962C8B-B14F-4D97-AF65-F5344CB8AC3E}">
        <p14:creationId xmlns:p14="http://schemas.microsoft.com/office/powerpoint/2010/main" val="36366789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283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67B3-9FA4-08B8-04EB-F96164FEC924}"/>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B217C7-AE4A-0FDF-78C1-77AA86118F8B}"/>
              </a:ext>
            </a:extLst>
          </p:cNvPr>
          <p:cNvSpPr>
            <a:spLocks noGrp="1"/>
          </p:cNvSpPr>
          <p:nvPr>
            <p:ph sz="half" idx="1"/>
          </p:nvPr>
        </p:nvSpPr>
        <p:spPr>
          <a:xfrm>
            <a:off x="838091"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EEECB-F7A3-6D49-9ADB-A5DADEE4AE49}"/>
              </a:ext>
            </a:extLst>
          </p:cNvPr>
          <p:cNvSpPr>
            <a:spLocks noGrp="1"/>
          </p:cNvSpPr>
          <p:nvPr>
            <p:ph sz="half" idx="2"/>
          </p:nvPr>
        </p:nvSpPr>
        <p:spPr>
          <a:xfrm>
            <a:off x="6171396"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434F2-B673-D5C5-A015-8E1F2C08A60B}"/>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6" name="Footer Placeholder 5">
            <a:extLst>
              <a:ext uri="{FF2B5EF4-FFF2-40B4-BE49-F238E27FC236}">
                <a16:creationId xmlns:a16="http://schemas.microsoft.com/office/drawing/2014/main" id="{B8B9F811-F0D2-1277-014F-1B9BD39A4E48}"/>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93415-400B-2D4A-0E1D-31E16AF8988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4038502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3A9F-313F-0261-C871-7B765BEF3253}"/>
              </a:ext>
            </a:extLst>
          </p:cNvPr>
          <p:cNvSpPr>
            <a:spLocks noGrp="1"/>
          </p:cNvSpPr>
          <p:nvPr>
            <p:ph type="title"/>
          </p:nvPr>
        </p:nvSpPr>
        <p:spPr>
          <a:xfrm>
            <a:off x="839679" y="365210"/>
            <a:ext cx="10514231" cy="132587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D0EE8C-5DDC-C41A-197F-4B7F26730369}"/>
              </a:ext>
            </a:extLst>
          </p:cNvPr>
          <p:cNvSpPr>
            <a:spLocks noGrp="1"/>
          </p:cNvSpPr>
          <p:nvPr>
            <p:ph type="body" idx="1"/>
          </p:nvPr>
        </p:nvSpPr>
        <p:spPr>
          <a:xfrm>
            <a:off x="839679" y="1681552"/>
            <a:ext cx="5157116"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5BEE5-0BDF-0121-11DB-6B796D6FBEBD}"/>
              </a:ext>
            </a:extLst>
          </p:cNvPr>
          <p:cNvSpPr>
            <a:spLocks noGrp="1"/>
          </p:cNvSpPr>
          <p:nvPr>
            <p:ph sz="half" idx="2"/>
          </p:nvPr>
        </p:nvSpPr>
        <p:spPr>
          <a:xfrm>
            <a:off x="839679" y="2505655"/>
            <a:ext cx="5157116"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EEF18F-A207-72F5-89B0-91EF62B5F971}"/>
              </a:ext>
            </a:extLst>
          </p:cNvPr>
          <p:cNvSpPr>
            <a:spLocks noGrp="1"/>
          </p:cNvSpPr>
          <p:nvPr>
            <p:ph type="body" sz="quarter" idx="3"/>
          </p:nvPr>
        </p:nvSpPr>
        <p:spPr>
          <a:xfrm>
            <a:off x="6171397" y="1681552"/>
            <a:ext cx="5182513"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3DB88-5F98-AD11-FA2A-8E1D73876A2E}"/>
              </a:ext>
            </a:extLst>
          </p:cNvPr>
          <p:cNvSpPr>
            <a:spLocks noGrp="1"/>
          </p:cNvSpPr>
          <p:nvPr>
            <p:ph sz="quarter" idx="4"/>
          </p:nvPr>
        </p:nvSpPr>
        <p:spPr>
          <a:xfrm>
            <a:off x="6171397" y="2505655"/>
            <a:ext cx="5182513"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31BB2-603B-F54D-700D-2943EA64B2D4}"/>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8" name="Footer Placeholder 7">
            <a:extLst>
              <a:ext uri="{FF2B5EF4-FFF2-40B4-BE49-F238E27FC236}">
                <a16:creationId xmlns:a16="http://schemas.microsoft.com/office/drawing/2014/main" id="{E38162D0-8FFF-3A2A-9B62-E38CEF2FD80A}"/>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16F24F-C7D8-C33D-039B-A988F9BEAE3A}"/>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084655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7F71-4F57-4E6D-AF61-A6F3C3D3DFA8}"/>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0E960-95EF-3B63-DF18-6687188AB1F9}"/>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4" name="Footer Placeholder 3">
            <a:extLst>
              <a:ext uri="{FF2B5EF4-FFF2-40B4-BE49-F238E27FC236}">
                <a16:creationId xmlns:a16="http://schemas.microsoft.com/office/drawing/2014/main" id="{F50888A4-56AD-4406-F404-923EEA4B0F1E}"/>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BC10ED-2E7E-5B82-D8CD-367584BD999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393400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ainting of a tree with pink flowers&#10;&#10;AI-generated content may be incorrect.">
            <a:extLst>
              <a:ext uri="{FF2B5EF4-FFF2-40B4-BE49-F238E27FC236}">
                <a16:creationId xmlns:a16="http://schemas.microsoft.com/office/drawing/2014/main" id="{C4872581-05E8-EBE5-6E57-51DA855AE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5" name="Picture 4">
            <a:extLst>
              <a:ext uri="{FF2B5EF4-FFF2-40B4-BE49-F238E27FC236}">
                <a16:creationId xmlns:a16="http://schemas.microsoft.com/office/drawing/2014/main" id="{5E178E9E-881F-3AD5-90F7-1B299ECE65DD}"/>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2" name="Picture 1">
            <a:extLst>
              <a:ext uri="{FF2B5EF4-FFF2-40B4-BE49-F238E27FC236}">
                <a16:creationId xmlns:a16="http://schemas.microsoft.com/office/drawing/2014/main" id="{1AEC44C0-69F6-F380-5227-DF1CB80E7B4F}"/>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44226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A7463DAB-470E-07C6-13FD-3AA438F3D4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4144075E-F379-7595-D0C7-26AF0A699C8E}"/>
              </a:ext>
            </a:extLst>
          </p:cNvPr>
          <p:cNvSpPr/>
          <p:nvPr userDrawn="1"/>
        </p:nvSpPr>
        <p:spPr>
          <a:xfrm>
            <a:off x="302584" y="274384"/>
            <a:ext cx="11585246" cy="6376150"/>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0723CAFF-648B-FBE7-015E-EC0FFBCDB810}"/>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FF9BA60D-E419-3640-A11E-21AA1BF1C79B}"/>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2268508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0819DA37-EF16-D620-38D5-BEDD326C2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A0D7762E-7C38-D1C5-CFEE-E48B2EA356FD}"/>
              </a:ext>
            </a:extLst>
          </p:cNvPr>
          <p:cNvSpPr/>
          <p:nvPr userDrawn="1"/>
        </p:nvSpPr>
        <p:spPr>
          <a:xfrm>
            <a:off x="179936" y="118230"/>
            <a:ext cx="11828364" cy="6562896"/>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CC8097BE-EF62-FBF7-EC68-2C6A9FE5221C}"/>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C776AAE9-41F3-6A89-967F-AD02BBA53617}"/>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17786392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298-1DAA-6463-A971-776A96F5DDF9}"/>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B1969-96BA-231C-0DA4-99A88D93C642}"/>
              </a:ext>
            </a:extLst>
          </p:cNvPr>
          <p:cNvSpPr>
            <a:spLocks noGrp="1"/>
          </p:cNvSpPr>
          <p:nvPr>
            <p:ph type="body" orient="vert" idx="1"/>
          </p:nvPr>
        </p:nvSpPr>
        <p:spPr>
          <a:xfrm>
            <a:off x="838091" y="1826048"/>
            <a:ext cx="10514231" cy="43523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0767-8D8F-90D8-2D1C-F1E2614A2DB7}"/>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D1AD7BE2-38F6-8EF9-4C9E-D10EA77ABFCC}"/>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8CF12-A8A3-5C8F-CAFC-528A5ECD809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140005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A1ED9-5680-729D-9815-160D0BFB8C74}"/>
              </a:ext>
            </a:extLst>
          </p:cNvPr>
          <p:cNvSpPr>
            <a:spLocks noGrp="1"/>
          </p:cNvSpPr>
          <p:nvPr>
            <p:ph type="title" orient="vert"/>
          </p:nvPr>
        </p:nvSpPr>
        <p:spPr>
          <a:xfrm>
            <a:off x="8723764" y="365209"/>
            <a:ext cx="2628558" cy="581318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540F2-301B-25F6-E18B-A2B44E1BFE89}"/>
              </a:ext>
            </a:extLst>
          </p:cNvPr>
          <p:cNvSpPr>
            <a:spLocks noGrp="1"/>
          </p:cNvSpPr>
          <p:nvPr>
            <p:ph type="body" orient="vert" idx="1"/>
          </p:nvPr>
        </p:nvSpPr>
        <p:spPr>
          <a:xfrm>
            <a:off x="838091" y="365209"/>
            <a:ext cx="7733293" cy="58131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853A7-C61C-E572-A39D-E40EBD16ED23}"/>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3E592D1A-DE82-58AE-4D17-B9B34A74545D}"/>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01CA7-092D-E69E-2759-E0B59F8D50B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333366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2026/2/7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215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E896F-9A98-7FC2-ED60-B243FE7E2B8A}"/>
              </a:ext>
            </a:extLst>
          </p:cNvPr>
          <p:cNvPicPr>
            <a:picLocks noChangeAspect="1"/>
          </p:cNvPicPr>
          <p:nvPr userDrawn="1"/>
        </p:nvPicPr>
        <p:blipFill>
          <a:blip r:embed="rId2"/>
          <a:stretch>
            <a:fillRect/>
          </a:stretch>
        </p:blipFill>
        <p:spPr>
          <a:xfrm>
            <a:off x="-11721" y="-11726"/>
            <a:ext cx="12190413" cy="6941669"/>
          </a:xfrm>
          <a:prstGeom prst="rect">
            <a:avLst/>
          </a:prstGeom>
        </p:spPr>
      </p:pic>
    </p:spTree>
    <p:extLst>
      <p:ext uri="{BB962C8B-B14F-4D97-AF65-F5344CB8AC3E}">
        <p14:creationId xmlns:p14="http://schemas.microsoft.com/office/powerpoint/2010/main" val="1592265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9557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67B3-9FA4-08B8-04EB-F96164FEC924}"/>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B217C7-AE4A-0FDF-78C1-77AA86118F8B}"/>
              </a:ext>
            </a:extLst>
          </p:cNvPr>
          <p:cNvSpPr>
            <a:spLocks noGrp="1"/>
          </p:cNvSpPr>
          <p:nvPr>
            <p:ph sz="half" idx="1"/>
          </p:nvPr>
        </p:nvSpPr>
        <p:spPr>
          <a:xfrm>
            <a:off x="838091"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EEECB-F7A3-6D49-9ADB-A5DADEE4AE49}"/>
              </a:ext>
            </a:extLst>
          </p:cNvPr>
          <p:cNvSpPr>
            <a:spLocks noGrp="1"/>
          </p:cNvSpPr>
          <p:nvPr>
            <p:ph sz="half" idx="2"/>
          </p:nvPr>
        </p:nvSpPr>
        <p:spPr>
          <a:xfrm>
            <a:off x="6171396" y="1826048"/>
            <a:ext cx="5180926" cy="43523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434F2-B673-D5C5-A015-8E1F2C08A60B}"/>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6" name="Footer Placeholder 5">
            <a:extLst>
              <a:ext uri="{FF2B5EF4-FFF2-40B4-BE49-F238E27FC236}">
                <a16:creationId xmlns:a16="http://schemas.microsoft.com/office/drawing/2014/main" id="{B8B9F811-F0D2-1277-014F-1B9BD39A4E48}"/>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93415-400B-2D4A-0E1D-31E16AF8988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313459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3A9F-313F-0261-C871-7B765BEF3253}"/>
              </a:ext>
            </a:extLst>
          </p:cNvPr>
          <p:cNvSpPr>
            <a:spLocks noGrp="1"/>
          </p:cNvSpPr>
          <p:nvPr>
            <p:ph type="title"/>
          </p:nvPr>
        </p:nvSpPr>
        <p:spPr>
          <a:xfrm>
            <a:off x="839679" y="365210"/>
            <a:ext cx="10514231" cy="132587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D0EE8C-5DDC-C41A-197F-4B7F26730369}"/>
              </a:ext>
            </a:extLst>
          </p:cNvPr>
          <p:cNvSpPr>
            <a:spLocks noGrp="1"/>
          </p:cNvSpPr>
          <p:nvPr>
            <p:ph type="body" idx="1"/>
          </p:nvPr>
        </p:nvSpPr>
        <p:spPr>
          <a:xfrm>
            <a:off x="839679" y="1681552"/>
            <a:ext cx="5157116"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5BEE5-0BDF-0121-11DB-6B796D6FBEBD}"/>
              </a:ext>
            </a:extLst>
          </p:cNvPr>
          <p:cNvSpPr>
            <a:spLocks noGrp="1"/>
          </p:cNvSpPr>
          <p:nvPr>
            <p:ph sz="half" idx="2"/>
          </p:nvPr>
        </p:nvSpPr>
        <p:spPr>
          <a:xfrm>
            <a:off x="839679" y="2505655"/>
            <a:ext cx="5157116"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EEF18F-A207-72F5-89B0-91EF62B5F971}"/>
              </a:ext>
            </a:extLst>
          </p:cNvPr>
          <p:cNvSpPr>
            <a:spLocks noGrp="1"/>
          </p:cNvSpPr>
          <p:nvPr>
            <p:ph type="body" sz="quarter" idx="3"/>
          </p:nvPr>
        </p:nvSpPr>
        <p:spPr>
          <a:xfrm>
            <a:off x="6171397" y="1681552"/>
            <a:ext cx="5182513" cy="824103"/>
          </a:xfrm>
          <a:prstGeom prst="rect">
            <a:avLst/>
          </a:prstGeo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3DB88-5F98-AD11-FA2A-8E1D73876A2E}"/>
              </a:ext>
            </a:extLst>
          </p:cNvPr>
          <p:cNvSpPr>
            <a:spLocks noGrp="1"/>
          </p:cNvSpPr>
          <p:nvPr>
            <p:ph sz="quarter" idx="4"/>
          </p:nvPr>
        </p:nvSpPr>
        <p:spPr>
          <a:xfrm>
            <a:off x="6171397" y="2505655"/>
            <a:ext cx="5182513" cy="3685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31BB2-603B-F54D-700D-2943EA64B2D4}"/>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8" name="Footer Placeholder 7">
            <a:extLst>
              <a:ext uri="{FF2B5EF4-FFF2-40B4-BE49-F238E27FC236}">
                <a16:creationId xmlns:a16="http://schemas.microsoft.com/office/drawing/2014/main" id="{E38162D0-8FFF-3A2A-9B62-E38CEF2FD80A}"/>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16F24F-C7D8-C33D-039B-A988F9BEAE3A}"/>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2213667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7F71-4F57-4E6D-AF61-A6F3C3D3DFA8}"/>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0E960-95EF-3B63-DF18-6687188AB1F9}"/>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4" name="Footer Placeholder 3">
            <a:extLst>
              <a:ext uri="{FF2B5EF4-FFF2-40B4-BE49-F238E27FC236}">
                <a16:creationId xmlns:a16="http://schemas.microsoft.com/office/drawing/2014/main" id="{F50888A4-56AD-4406-F404-923EEA4B0F1E}"/>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BC10ED-2E7E-5B82-D8CD-367584BD999E}"/>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54328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ainting of a tree with pink flowers&#10;&#10;AI-generated content may be incorrect.">
            <a:extLst>
              <a:ext uri="{FF2B5EF4-FFF2-40B4-BE49-F238E27FC236}">
                <a16:creationId xmlns:a16="http://schemas.microsoft.com/office/drawing/2014/main" id="{C4872581-05E8-EBE5-6E57-51DA855AE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Tree>
    <p:extLst>
      <p:ext uri="{BB962C8B-B14F-4D97-AF65-F5344CB8AC3E}">
        <p14:creationId xmlns:p14="http://schemas.microsoft.com/office/powerpoint/2010/main" val="6796391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A7463DAB-470E-07C6-13FD-3AA438F3D4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4144075E-F379-7595-D0C7-26AF0A699C8E}"/>
              </a:ext>
            </a:extLst>
          </p:cNvPr>
          <p:cNvSpPr/>
          <p:nvPr userDrawn="1"/>
        </p:nvSpPr>
        <p:spPr>
          <a:xfrm>
            <a:off x="302584" y="274384"/>
            <a:ext cx="11585246" cy="6376150"/>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0723CAFF-648B-FBE7-015E-EC0FFBCDB810}"/>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FF9BA60D-E419-3640-A11E-21AA1BF1C79B}"/>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1940587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painting of a tree with pink flowers&#10;&#10;AI-generated content may be incorrect.">
            <a:extLst>
              <a:ext uri="{FF2B5EF4-FFF2-40B4-BE49-F238E27FC236}">
                <a16:creationId xmlns:a16="http://schemas.microsoft.com/office/drawing/2014/main" id="{0819DA37-EF16-D620-38D5-BEDD326C2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9" name="Rectangle 8">
            <a:extLst>
              <a:ext uri="{FF2B5EF4-FFF2-40B4-BE49-F238E27FC236}">
                <a16:creationId xmlns:a16="http://schemas.microsoft.com/office/drawing/2014/main" id="{A0D7762E-7C38-D1C5-CFEE-E48B2EA356FD}"/>
              </a:ext>
            </a:extLst>
          </p:cNvPr>
          <p:cNvSpPr/>
          <p:nvPr userDrawn="1"/>
        </p:nvSpPr>
        <p:spPr>
          <a:xfrm>
            <a:off x="179936" y="118230"/>
            <a:ext cx="11828364" cy="6562896"/>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CC8097BE-EF62-FBF7-EC68-2C6A9FE5221C}"/>
              </a:ext>
            </a:extLst>
          </p:cNvPr>
          <p:cNvPicPr>
            <a:picLocks noChangeAspect="1"/>
          </p:cNvPicPr>
          <p:nvPr userDrawn="1"/>
        </p:nvPicPr>
        <p:blipFill>
          <a:blip r:embed="rId3"/>
          <a:stretch>
            <a:fillRect/>
          </a:stretch>
        </p:blipFill>
        <p:spPr>
          <a:xfrm>
            <a:off x="11114104" y="1"/>
            <a:ext cx="1249625" cy="500031"/>
          </a:xfrm>
          <a:prstGeom prst="rect">
            <a:avLst/>
          </a:prstGeom>
        </p:spPr>
      </p:pic>
      <p:pic>
        <p:nvPicPr>
          <p:cNvPr id="3" name="Picture 2">
            <a:extLst>
              <a:ext uri="{FF2B5EF4-FFF2-40B4-BE49-F238E27FC236}">
                <a16:creationId xmlns:a16="http://schemas.microsoft.com/office/drawing/2014/main" id="{C776AAE9-41F3-6A89-967F-AD02BBA53617}"/>
              </a:ext>
            </a:extLst>
          </p:cNvPr>
          <p:cNvPicPr>
            <a:picLocks noChangeAspect="1"/>
          </p:cNvPicPr>
          <p:nvPr userDrawn="1"/>
        </p:nvPicPr>
        <p:blipFill>
          <a:blip r:embed="rId4"/>
          <a:stretch>
            <a:fillRect/>
          </a:stretch>
        </p:blipFill>
        <p:spPr>
          <a:xfrm>
            <a:off x="-23252" y="6465607"/>
            <a:ext cx="1450785" cy="500031"/>
          </a:xfrm>
          <a:prstGeom prst="rect">
            <a:avLst/>
          </a:prstGeom>
        </p:spPr>
      </p:pic>
    </p:spTree>
    <p:extLst>
      <p:ext uri="{BB962C8B-B14F-4D97-AF65-F5344CB8AC3E}">
        <p14:creationId xmlns:p14="http://schemas.microsoft.com/office/powerpoint/2010/main" val="38602211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298-1DAA-6463-A971-776A96F5DDF9}"/>
              </a:ext>
            </a:extLst>
          </p:cNvPr>
          <p:cNvSpPr>
            <a:spLocks noGrp="1"/>
          </p:cNvSpPr>
          <p:nvPr>
            <p:ph type="title"/>
          </p:nvPr>
        </p:nvSpPr>
        <p:spPr>
          <a:xfrm>
            <a:off x="838091" y="365210"/>
            <a:ext cx="10514231" cy="132587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AB1969-96BA-231C-0DA4-99A88D93C642}"/>
              </a:ext>
            </a:extLst>
          </p:cNvPr>
          <p:cNvSpPr>
            <a:spLocks noGrp="1"/>
          </p:cNvSpPr>
          <p:nvPr>
            <p:ph type="body" orient="vert" idx="1"/>
          </p:nvPr>
        </p:nvSpPr>
        <p:spPr>
          <a:xfrm>
            <a:off x="838091" y="1826048"/>
            <a:ext cx="10514231" cy="43523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0767-8D8F-90D8-2D1C-F1E2614A2DB7}"/>
              </a:ext>
            </a:extLst>
          </p:cNvPr>
          <p:cNvSpPr>
            <a:spLocks noGrp="1"/>
          </p:cNvSpPr>
          <p:nvPr>
            <p:ph type="dt" sz="half" idx="10"/>
          </p:nvPr>
        </p:nvSpPr>
        <p:spPr>
          <a:xfrm>
            <a:off x="838091" y="6357822"/>
            <a:ext cx="2742843" cy="365210"/>
          </a:xfrm>
          <a:prstGeom prst="rect">
            <a:avLst/>
          </a:prstGeom>
        </p:spPr>
        <p:txBody>
          <a:bodyPr/>
          <a:lstStyle/>
          <a:p>
            <a:fld id="{57DA45F7-95B5-49F7-9CA9-54446A96377D}" type="datetimeFigureOut">
              <a:rPr lang="en-US" smtClean="0"/>
              <a:t>2/7/2026</a:t>
            </a:fld>
            <a:endParaRPr lang="en-US"/>
          </a:p>
        </p:txBody>
      </p:sp>
      <p:sp>
        <p:nvSpPr>
          <p:cNvPr id="5" name="Footer Placeholder 4">
            <a:extLst>
              <a:ext uri="{FF2B5EF4-FFF2-40B4-BE49-F238E27FC236}">
                <a16:creationId xmlns:a16="http://schemas.microsoft.com/office/drawing/2014/main" id="{D1AD7BE2-38F6-8EF9-4C9E-D10EA77ABFCC}"/>
              </a:ext>
            </a:extLst>
          </p:cNvPr>
          <p:cNvSpPr>
            <a:spLocks noGrp="1"/>
          </p:cNvSpPr>
          <p:nvPr>
            <p:ph type="ftr" sz="quarter" idx="11"/>
          </p:nvPr>
        </p:nvSpPr>
        <p:spPr>
          <a:xfrm>
            <a:off x="4038075" y="6357822"/>
            <a:ext cx="4114264" cy="36521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8CF12-A8A3-5C8F-CAFC-528A5ECD8099}"/>
              </a:ext>
            </a:extLst>
          </p:cNvPr>
          <p:cNvSpPr>
            <a:spLocks noGrp="1"/>
          </p:cNvSpPr>
          <p:nvPr>
            <p:ph type="sldNum" sz="quarter" idx="12"/>
          </p:nvPr>
        </p:nvSpPr>
        <p:spPr>
          <a:xfrm>
            <a:off x="8609479" y="6357822"/>
            <a:ext cx="2742843" cy="365210"/>
          </a:xfrm>
          <a:prstGeom prst="rect">
            <a:avLst/>
          </a:prstGeom>
        </p:spPr>
        <p:txBody>
          <a:bodyPr/>
          <a:lstStyle/>
          <a:p>
            <a:fld id="{8B04C7FE-6890-494D-8FC9-67602B03BEBA}" type="slidenum">
              <a:rPr lang="en-US" smtClean="0"/>
              <a:t>‹#›</a:t>
            </a:fld>
            <a:endParaRPr lang="en-US"/>
          </a:p>
        </p:txBody>
      </p:sp>
    </p:spTree>
    <p:extLst>
      <p:ext uri="{BB962C8B-B14F-4D97-AF65-F5344CB8AC3E}">
        <p14:creationId xmlns:p14="http://schemas.microsoft.com/office/powerpoint/2010/main" val="146002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3.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3.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3.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6.jpg"/><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4.xml"/><Relationship Id="rId3" Type="http://schemas.openxmlformats.org/officeDocument/2006/relationships/slideLayout" Target="../slideLayouts/slideLayout31.xml"/><Relationship Id="rId21" Type="http://schemas.openxmlformats.org/officeDocument/2006/relationships/image" Target="../media/image2.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7.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2.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3.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2026/2/7</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3648808-0635-20E1-53C7-4D3C21B352D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42768" y="75448"/>
            <a:ext cx="1497714" cy="1497714"/>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5536D9-8839-EF9E-FFD8-EE13919B128B}"/>
              </a:ext>
            </a:extLst>
          </p:cNvPr>
          <p:cNvPicPr>
            <a:picLocks noChangeAspect="1"/>
          </p:cNvPicPr>
          <p:nvPr userDrawn="1"/>
        </p:nvPicPr>
        <p:blipFill>
          <a:blip r:embed="rId13"/>
          <a:stretch>
            <a:fillRect/>
          </a:stretch>
        </p:blipFill>
        <p:spPr>
          <a:xfrm>
            <a:off x="-47176" y="-798786"/>
            <a:ext cx="12237589" cy="8387255"/>
          </a:xfrm>
          <a:prstGeom prst="rect">
            <a:avLst/>
          </a:prstGeom>
        </p:spPr>
      </p:pic>
    </p:spTree>
    <p:extLst>
      <p:ext uri="{BB962C8B-B14F-4D97-AF65-F5344CB8AC3E}">
        <p14:creationId xmlns:p14="http://schemas.microsoft.com/office/powerpoint/2010/main" val="53768688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5536D9-8839-EF9E-FFD8-EE13919B128B}"/>
              </a:ext>
            </a:extLst>
          </p:cNvPr>
          <p:cNvPicPr>
            <a:picLocks noChangeAspect="1"/>
          </p:cNvPicPr>
          <p:nvPr userDrawn="1"/>
        </p:nvPicPr>
        <p:blipFill>
          <a:blip r:embed="rId13"/>
          <a:stretch>
            <a:fillRect/>
          </a:stretch>
        </p:blipFill>
        <p:spPr>
          <a:xfrm>
            <a:off x="-47176" y="-641130"/>
            <a:ext cx="12237589" cy="8156028"/>
          </a:xfrm>
          <a:prstGeom prst="rect">
            <a:avLst/>
          </a:prstGeom>
        </p:spPr>
      </p:pic>
    </p:spTree>
    <p:extLst>
      <p:ext uri="{BB962C8B-B14F-4D97-AF65-F5344CB8AC3E}">
        <p14:creationId xmlns:p14="http://schemas.microsoft.com/office/powerpoint/2010/main" val="5511330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5536D9-8839-EF9E-FFD8-EE13919B128B}"/>
              </a:ext>
            </a:extLst>
          </p:cNvPr>
          <p:cNvPicPr>
            <a:picLocks noChangeAspect="1"/>
          </p:cNvPicPr>
          <p:nvPr userDrawn="1"/>
        </p:nvPicPr>
        <p:blipFill>
          <a:blip r:embed="rId13"/>
          <a:stretch>
            <a:fillRect/>
          </a:stretch>
        </p:blipFill>
        <p:spPr>
          <a:xfrm>
            <a:off x="-47176" y="-641130"/>
            <a:ext cx="12237589" cy="8156028"/>
          </a:xfrm>
          <a:prstGeom prst="rect">
            <a:avLst/>
          </a:prstGeom>
        </p:spPr>
      </p:pic>
    </p:spTree>
    <p:extLst>
      <p:ext uri="{BB962C8B-B14F-4D97-AF65-F5344CB8AC3E}">
        <p14:creationId xmlns:p14="http://schemas.microsoft.com/office/powerpoint/2010/main" val="417132243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7/2/2026</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2/7/2026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ainting of a tree with pink flowers&#10;&#10;AI-generated content may be incorrect.">
            <a:extLst>
              <a:ext uri="{FF2B5EF4-FFF2-40B4-BE49-F238E27FC236}">
                <a16:creationId xmlns:a16="http://schemas.microsoft.com/office/drawing/2014/main" id="{8CAC7E61-76D1-6C6E-0467-F33AD5C61F0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1CC4B35-1F7C-BD7F-CE16-ABF33B2D41CB}"/>
              </a:ext>
            </a:extLst>
          </p:cNvPr>
          <p:cNvSpPr/>
          <p:nvPr userDrawn="1"/>
        </p:nvSpPr>
        <p:spPr>
          <a:xfrm>
            <a:off x="302623" y="274320"/>
            <a:ext cx="11586754" cy="6374674"/>
          </a:xfrm>
          <a:prstGeom prst="rect">
            <a:avLst/>
          </a:prstGeom>
          <a:solidFill>
            <a:schemeClr val="bg1">
              <a:alpha val="93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l="-8000" r="-8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6DDA2E4-7619-DDB4-10C4-74D2AF33C4AA}"/>
              </a:ext>
            </a:extLst>
          </p:cNvPr>
          <p:cNvSpPr txBox="1"/>
          <p:nvPr userDrawn="1"/>
        </p:nvSpPr>
        <p:spPr>
          <a:xfrm>
            <a:off x="0" y="-1605036"/>
            <a:ext cx="12190413" cy="461772"/>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2C3F09B9-9EFE-43E1-95FC-C848AA9B68F9}"/>
              </a:ext>
            </a:extLst>
          </p:cNvPr>
          <p:cNvPicPr>
            <a:picLocks noChangeAspect="1"/>
          </p:cNvPicPr>
          <p:nvPr userDrawn="1"/>
        </p:nvPicPr>
        <p:blipFill>
          <a:blip r:embed="rId20"/>
          <a:srcRect t="4346"/>
          <a:stretch/>
        </p:blipFill>
        <p:spPr>
          <a:xfrm>
            <a:off x="0" y="629411"/>
            <a:ext cx="12190413" cy="671902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ADFA6D96-323B-8CBB-D315-FE33607CD5A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742768" y="75448"/>
            <a:ext cx="1497714" cy="1497714"/>
          </a:xfrm>
          <a:prstGeom prst="rect">
            <a:avLst/>
          </a:prstGeom>
        </p:spPr>
      </p:pic>
    </p:spTree>
    <p:extLst>
      <p:ext uri="{BB962C8B-B14F-4D97-AF65-F5344CB8AC3E}">
        <p14:creationId xmlns:p14="http://schemas.microsoft.com/office/powerpoint/2010/main" val="312917070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ctr" defTabSz="1219078" rtl="0" eaLnBrk="1" latinLnBrk="0" hangingPunct="1">
        <a:spcBef>
          <a:spcPct val="0"/>
        </a:spcBef>
        <a:buNone/>
        <a:defRPr sz="5864"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154" indent="-457154" algn="l" defTabSz="1219078"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501" indent="-380962" algn="l" defTabSz="1219078"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3848" indent="-304770" algn="l" defTabSz="1219078"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387" indent="-304770" algn="l" defTabSz="1219078"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2926" indent="-304770" algn="l" defTabSz="1219078"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465" indent="-304770" algn="l" defTabSz="1219078"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004" indent="-304770" algn="l" defTabSz="1219078"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1543" indent="-304770" algn="l" defTabSz="1219078"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082" indent="-304770" algn="l" defTabSz="1219078"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DE555ED-37C1-CC2E-472A-39266B1F260B}"/>
              </a:ext>
            </a:extLst>
          </p:cNvPr>
          <p:cNvSpPr txBox="1"/>
          <p:nvPr userDrawn="1"/>
        </p:nvSpPr>
        <p:spPr>
          <a:xfrm>
            <a:off x="0" y="-1605036"/>
            <a:ext cx="12190413" cy="461772"/>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2588083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91305" tIns="45654" rIns="91305" bIns="45654"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305" tIns="45654" rIns="91305" bIns="45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2"/>
            <a:ext cx="2844430" cy="365210"/>
          </a:xfrm>
          <a:prstGeom prst="rect">
            <a:avLst/>
          </a:prstGeom>
        </p:spPr>
        <p:txBody>
          <a:bodyPr vert="horz" lIns="91305" tIns="45654" rIns="91305" bIns="45654" rtlCol="0" anchor="ctr"/>
          <a:lstStyle>
            <a:lvl1pPr algn="l">
              <a:defRPr sz="1600">
                <a:solidFill>
                  <a:schemeClr val="tx1">
                    <a:tint val="75000"/>
                  </a:schemeClr>
                </a:solidFill>
              </a:defRPr>
            </a:lvl1pPr>
          </a:lstStyle>
          <a:p>
            <a:fld id="{4CEF851F-4C9B-4ED8-A706-7687066F5A2C}" type="datetimeFigureOut">
              <a:rPr lang="en-US" smtClean="0"/>
              <a:t>2/7/2026</a:t>
            </a:fld>
            <a:endParaRPr lang="en-US"/>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91305" tIns="45654" rIns="91305" bIns="45654"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91305" tIns="45654" rIns="91305" bIns="45654"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9695571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1217286" rtl="0" eaLnBrk="1" latinLnBrk="0" hangingPunct="1">
        <a:spcBef>
          <a:spcPct val="0"/>
        </a:spcBef>
        <a:buNone/>
        <a:defRPr sz="5866" kern="1200">
          <a:solidFill>
            <a:schemeClr val="tx1"/>
          </a:solidFill>
          <a:latin typeface="+mj-lt"/>
          <a:ea typeface="+mj-ea"/>
          <a:cs typeface="+mj-cs"/>
        </a:defRPr>
      </a:lvl1pPr>
    </p:titleStyle>
    <p:bodyStyle>
      <a:lvl1pPr marL="456481" indent="-456481" algn="l" defTabSz="1217286"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89044" indent="-380402" algn="l" defTabSz="121728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606" indent="-304323" algn="l" defTabSz="121728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250" indent="-304323" algn="l" defTabSz="1217286"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38893" indent="-304323" algn="l" defTabSz="1217286"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47535" indent="-304323" algn="l" defTabSz="1217286"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56176" indent="-304323" algn="l" defTabSz="1217286"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64821" indent="-304323" algn="l" defTabSz="1217286"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3463" indent="-304323" algn="l" defTabSz="1217286"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7286" rtl="0" eaLnBrk="1" latinLnBrk="0" hangingPunct="1">
        <a:defRPr sz="2400" kern="1200">
          <a:solidFill>
            <a:schemeClr val="tx1"/>
          </a:solidFill>
          <a:latin typeface="+mn-lt"/>
          <a:ea typeface="+mn-ea"/>
          <a:cs typeface="+mn-cs"/>
        </a:defRPr>
      </a:lvl1pPr>
      <a:lvl2pPr marL="608642" algn="l" defTabSz="1217286" rtl="0" eaLnBrk="1" latinLnBrk="0" hangingPunct="1">
        <a:defRPr sz="2400" kern="1200">
          <a:solidFill>
            <a:schemeClr val="tx1"/>
          </a:solidFill>
          <a:latin typeface="+mn-lt"/>
          <a:ea typeface="+mn-ea"/>
          <a:cs typeface="+mn-cs"/>
        </a:defRPr>
      </a:lvl2pPr>
      <a:lvl3pPr marL="1217286" algn="l" defTabSz="1217286" rtl="0" eaLnBrk="1" latinLnBrk="0" hangingPunct="1">
        <a:defRPr sz="2400" kern="1200">
          <a:solidFill>
            <a:schemeClr val="tx1"/>
          </a:solidFill>
          <a:latin typeface="+mn-lt"/>
          <a:ea typeface="+mn-ea"/>
          <a:cs typeface="+mn-cs"/>
        </a:defRPr>
      </a:lvl3pPr>
      <a:lvl4pPr marL="1825928" algn="l" defTabSz="1217286" rtl="0" eaLnBrk="1" latinLnBrk="0" hangingPunct="1">
        <a:defRPr sz="2400" kern="1200">
          <a:solidFill>
            <a:schemeClr val="tx1"/>
          </a:solidFill>
          <a:latin typeface="+mn-lt"/>
          <a:ea typeface="+mn-ea"/>
          <a:cs typeface="+mn-cs"/>
        </a:defRPr>
      </a:lvl4pPr>
      <a:lvl5pPr marL="2434571" algn="l" defTabSz="1217286" rtl="0" eaLnBrk="1" latinLnBrk="0" hangingPunct="1">
        <a:defRPr sz="2400" kern="1200">
          <a:solidFill>
            <a:schemeClr val="tx1"/>
          </a:solidFill>
          <a:latin typeface="+mn-lt"/>
          <a:ea typeface="+mn-ea"/>
          <a:cs typeface="+mn-cs"/>
        </a:defRPr>
      </a:lvl5pPr>
      <a:lvl6pPr marL="3043213" algn="l" defTabSz="1217286" rtl="0" eaLnBrk="1" latinLnBrk="0" hangingPunct="1">
        <a:defRPr sz="2400" kern="1200">
          <a:solidFill>
            <a:schemeClr val="tx1"/>
          </a:solidFill>
          <a:latin typeface="+mn-lt"/>
          <a:ea typeface="+mn-ea"/>
          <a:cs typeface="+mn-cs"/>
        </a:defRPr>
      </a:lvl6pPr>
      <a:lvl7pPr marL="3651856" algn="l" defTabSz="1217286" rtl="0" eaLnBrk="1" latinLnBrk="0" hangingPunct="1">
        <a:defRPr sz="2400" kern="1200">
          <a:solidFill>
            <a:schemeClr val="tx1"/>
          </a:solidFill>
          <a:latin typeface="+mn-lt"/>
          <a:ea typeface="+mn-ea"/>
          <a:cs typeface="+mn-cs"/>
        </a:defRPr>
      </a:lvl7pPr>
      <a:lvl8pPr marL="4260499" algn="l" defTabSz="1217286" rtl="0" eaLnBrk="1" latinLnBrk="0" hangingPunct="1">
        <a:defRPr sz="2400" kern="1200">
          <a:solidFill>
            <a:schemeClr val="tx1"/>
          </a:solidFill>
          <a:latin typeface="+mn-lt"/>
          <a:ea typeface="+mn-ea"/>
          <a:cs typeface="+mn-cs"/>
        </a:defRPr>
      </a:lvl8pPr>
      <a:lvl9pPr marL="4869141" algn="l" defTabSz="121728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2"/>
            <a:ext cx="2844430" cy="365210"/>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452"/>
            <a:fld id="{4CEF851F-4C9B-4ED8-A706-7687066F5A2C}" type="datetimeFigureOut">
              <a:rPr lang="en-US" smtClean="0">
                <a:solidFill>
                  <a:prstClr val="black">
                    <a:tint val="75000"/>
                  </a:prstClr>
                </a:solidFill>
              </a:rPr>
              <a:pPr defTabSz="1217452"/>
              <a:t>2/7/2026</a:t>
            </a:fld>
            <a:endParaRPr lang="en-US">
              <a:solidFill>
                <a:prstClr val="black">
                  <a:tint val="75000"/>
                </a:prstClr>
              </a:solidFill>
            </a:endParaRPr>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452"/>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452"/>
            <a:fld id="{46F2045C-80A1-433A-B3B9-3018D210B466}" type="slidenum">
              <a:rPr lang="en-US" smtClean="0">
                <a:solidFill>
                  <a:prstClr val="black">
                    <a:tint val="75000"/>
                  </a:prstClr>
                </a:solidFill>
              </a:rPr>
              <a:pPr defTabSz="1217452"/>
              <a:t>‹#›</a:t>
            </a:fld>
            <a:endParaRPr lang="en-US">
              <a:solidFill>
                <a:prstClr val="black">
                  <a:tint val="75000"/>
                </a:prstClr>
              </a:solidFill>
            </a:endParaRPr>
          </a:p>
        </p:txBody>
      </p:sp>
    </p:spTree>
    <p:extLst>
      <p:ext uri="{BB962C8B-B14F-4D97-AF65-F5344CB8AC3E}">
        <p14:creationId xmlns:p14="http://schemas.microsoft.com/office/powerpoint/2010/main" val="236752190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1217452" rtl="0" eaLnBrk="1" latinLnBrk="0" hangingPunct="1">
        <a:spcBef>
          <a:spcPct val="0"/>
        </a:spcBef>
        <a:buNone/>
        <a:defRPr sz="5866" kern="1200">
          <a:solidFill>
            <a:schemeClr val="tx1"/>
          </a:solidFill>
          <a:latin typeface="+mj-lt"/>
          <a:ea typeface="+mj-ea"/>
          <a:cs typeface="+mj-cs"/>
        </a:defRPr>
      </a:lvl1pPr>
    </p:titleStyle>
    <p:bodyStyle>
      <a:lvl1pPr marL="456544" indent="-456544" algn="l" defTabSz="1217452"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89178" indent="-380454" algn="l" defTabSz="1217452"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813" indent="-304364" algn="l" defTabSz="1217452"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539" indent="-304364" algn="l" defTabSz="1217452"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39265" indent="-304364" algn="l" defTabSz="1217452"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47989" indent="-304364" algn="l" defTabSz="1217452"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56714" indent="-304364" algn="l" defTabSz="1217452"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65441" indent="-304364" algn="l" defTabSz="1217452"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4165" indent="-304364" algn="l" defTabSz="1217452"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7452" rtl="0" eaLnBrk="1" latinLnBrk="0" hangingPunct="1">
        <a:defRPr sz="2400" kern="1200">
          <a:solidFill>
            <a:schemeClr val="tx1"/>
          </a:solidFill>
          <a:latin typeface="+mn-lt"/>
          <a:ea typeface="+mn-ea"/>
          <a:cs typeface="+mn-cs"/>
        </a:defRPr>
      </a:lvl1pPr>
      <a:lvl2pPr marL="608724" algn="l" defTabSz="1217452" rtl="0" eaLnBrk="1" latinLnBrk="0" hangingPunct="1">
        <a:defRPr sz="2400" kern="1200">
          <a:solidFill>
            <a:schemeClr val="tx1"/>
          </a:solidFill>
          <a:latin typeface="+mn-lt"/>
          <a:ea typeface="+mn-ea"/>
          <a:cs typeface="+mn-cs"/>
        </a:defRPr>
      </a:lvl2pPr>
      <a:lvl3pPr marL="1217452" algn="l" defTabSz="1217452" rtl="0" eaLnBrk="1" latinLnBrk="0" hangingPunct="1">
        <a:defRPr sz="2400" kern="1200">
          <a:solidFill>
            <a:schemeClr val="tx1"/>
          </a:solidFill>
          <a:latin typeface="+mn-lt"/>
          <a:ea typeface="+mn-ea"/>
          <a:cs typeface="+mn-cs"/>
        </a:defRPr>
      </a:lvl3pPr>
      <a:lvl4pPr marL="1826176" algn="l" defTabSz="1217452" rtl="0" eaLnBrk="1" latinLnBrk="0" hangingPunct="1">
        <a:defRPr sz="2400" kern="1200">
          <a:solidFill>
            <a:schemeClr val="tx1"/>
          </a:solidFill>
          <a:latin typeface="+mn-lt"/>
          <a:ea typeface="+mn-ea"/>
          <a:cs typeface="+mn-cs"/>
        </a:defRPr>
      </a:lvl4pPr>
      <a:lvl5pPr marL="2434902" algn="l" defTabSz="1217452" rtl="0" eaLnBrk="1" latinLnBrk="0" hangingPunct="1">
        <a:defRPr sz="2400" kern="1200">
          <a:solidFill>
            <a:schemeClr val="tx1"/>
          </a:solidFill>
          <a:latin typeface="+mn-lt"/>
          <a:ea typeface="+mn-ea"/>
          <a:cs typeface="+mn-cs"/>
        </a:defRPr>
      </a:lvl5pPr>
      <a:lvl6pPr marL="3043626" algn="l" defTabSz="1217452" rtl="0" eaLnBrk="1" latinLnBrk="0" hangingPunct="1">
        <a:defRPr sz="2400" kern="1200">
          <a:solidFill>
            <a:schemeClr val="tx1"/>
          </a:solidFill>
          <a:latin typeface="+mn-lt"/>
          <a:ea typeface="+mn-ea"/>
          <a:cs typeface="+mn-cs"/>
        </a:defRPr>
      </a:lvl6pPr>
      <a:lvl7pPr marL="3652352" algn="l" defTabSz="1217452" rtl="0" eaLnBrk="1" latinLnBrk="0" hangingPunct="1">
        <a:defRPr sz="2400" kern="1200">
          <a:solidFill>
            <a:schemeClr val="tx1"/>
          </a:solidFill>
          <a:latin typeface="+mn-lt"/>
          <a:ea typeface="+mn-ea"/>
          <a:cs typeface="+mn-cs"/>
        </a:defRPr>
      </a:lvl7pPr>
      <a:lvl8pPr marL="4261078" algn="l" defTabSz="1217452" rtl="0" eaLnBrk="1" latinLnBrk="0" hangingPunct="1">
        <a:defRPr sz="2400" kern="1200">
          <a:solidFill>
            <a:schemeClr val="tx1"/>
          </a:solidFill>
          <a:latin typeface="+mn-lt"/>
          <a:ea typeface="+mn-ea"/>
          <a:cs typeface="+mn-cs"/>
        </a:defRPr>
      </a:lvl8pPr>
      <a:lvl9pPr marL="4869802" algn="l" defTabSz="1217452"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5536D9-8839-EF9E-FFD8-EE13919B128B}"/>
              </a:ext>
            </a:extLst>
          </p:cNvPr>
          <p:cNvPicPr>
            <a:picLocks noChangeAspect="1"/>
          </p:cNvPicPr>
          <p:nvPr userDrawn="1"/>
        </p:nvPicPr>
        <p:blipFill>
          <a:blip r:embed="rId13"/>
          <a:stretch>
            <a:fillRect/>
          </a:stretch>
        </p:blipFill>
        <p:spPr>
          <a:xfrm>
            <a:off x="-47176" y="0"/>
            <a:ext cx="12237589" cy="6925761"/>
          </a:xfrm>
          <a:prstGeom prst="rect">
            <a:avLst/>
          </a:prstGeom>
        </p:spPr>
      </p:pic>
    </p:spTree>
    <p:extLst>
      <p:ext uri="{BB962C8B-B14F-4D97-AF65-F5344CB8AC3E}">
        <p14:creationId xmlns:p14="http://schemas.microsoft.com/office/powerpoint/2010/main" val="367973884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5536D9-8839-EF9E-FFD8-EE13919B128B}"/>
              </a:ext>
            </a:extLst>
          </p:cNvPr>
          <p:cNvPicPr>
            <a:picLocks noChangeAspect="1"/>
          </p:cNvPicPr>
          <p:nvPr userDrawn="1"/>
        </p:nvPicPr>
        <p:blipFill>
          <a:blip r:embed="rId13"/>
          <a:stretch>
            <a:fillRect/>
          </a:stretch>
        </p:blipFill>
        <p:spPr>
          <a:xfrm>
            <a:off x="-47176" y="0"/>
            <a:ext cx="12237589" cy="6925761"/>
          </a:xfrm>
          <a:prstGeom prst="rect">
            <a:avLst/>
          </a:prstGeom>
        </p:spPr>
      </p:pic>
    </p:spTree>
    <p:extLst>
      <p:ext uri="{BB962C8B-B14F-4D97-AF65-F5344CB8AC3E}">
        <p14:creationId xmlns:p14="http://schemas.microsoft.com/office/powerpoint/2010/main" val="193536378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2.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slide" Target="slide5.xml"/><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slide" Target="slide4.xml"/><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40.jpeg"/><Relationship Id="rId11" Type="http://schemas.openxmlformats.org/officeDocument/2006/relationships/slide" Target="slide3.xml"/><Relationship Id="rId5" Type="http://schemas.openxmlformats.org/officeDocument/2006/relationships/audio" Target="../media/audio4.wav"/><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40.jpeg"/><Relationship Id="rId11" Type="http://schemas.openxmlformats.org/officeDocument/2006/relationships/slide" Target="slide3.xml"/><Relationship Id="rId5" Type="http://schemas.openxmlformats.org/officeDocument/2006/relationships/audio" Target="../media/audio4.wav"/><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6.png"/><Relationship Id="rId4" Type="http://schemas.openxmlformats.org/officeDocument/2006/relationships/audio" Target="../media/audio4.wav"/><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19995" y="-506693"/>
            <a:ext cx="13703420" cy="8097735"/>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6" name="组合 5"/>
          <p:cNvGrpSpPr/>
          <p:nvPr/>
        </p:nvGrpSpPr>
        <p:grpSpPr>
          <a:xfrm rot="5400000">
            <a:off x="3016492" y="-1744781"/>
            <a:ext cx="6143460" cy="10563119"/>
            <a:chOff x="4982" y="-1603"/>
            <a:chExt cx="10523" cy="15161"/>
          </a:xfrm>
        </p:grpSpPr>
        <p:pic>
          <p:nvPicPr>
            <p:cNvPr id="5" name="图片 4" descr="12_0011_形状-1"/>
            <p:cNvPicPr>
              <a:picLocks noChangeAspect="1"/>
            </p:cNvPicPr>
            <p:nvPr/>
          </p:nvPicPr>
          <p:blipFill>
            <a:blip r:embed="rId4"/>
            <a:stretch>
              <a:fillRect/>
            </a:stretch>
          </p:blipFill>
          <p:spPr>
            <a:xfrm>
              <a:off x="4982" y="-1603"/>
              <a:ext cx="10523" cy="15161"/>
            </a:xfrm>
            <a:prstGeom prst="rect">
              <a:avLst/>
            </a:prstGeom>
          </p:spPr>
        </p:pic>
        <p:pic>
          <p:nvPicPr>
            <p:cNvPr id="4" name="图片 3" descr="12_0010_形状-1-拷贝"/>
            <p:cNvPicPr>
              <a:picLocks noChangeAspect="1"/>
            </p:cNvPicPr>
            <p:nvPr/>
          </p:nvPicPr>
          <p:blipFill>
            <a:blip r:embed="rId5"/>
            <a:stretch>
              <a:fillRect/>
            </a:stretch>
          </p:blipFill>
          <p:spPr>
            <a:xfrm>
              <a:off x="5346" y="-1170"/>
              <a:ext cx="9795" cy="14296"/>
            </a:xfrm>
            <a:prstGeom prst="rect">
              <a:avLst/>
            </a:prstGeom>
          </p:spPr>
        </p:pic>
      </p:grpSp>
      <p:pic>
        <p:nvPicPr>
          <p:cNvPr id="12" name="图片 8"/>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a:fillRect/>
          </a:stretch>
        </p:blipFill>
        <p:spPr>
          <a:xfrm>
            <a:off x="10209470" y="4913069"/>
            <a:ext cx="1390469" cy="1183378"/>
          </a:xfrm>
          <a:prstGeom prst="rect">
            <a:avLst/>
          </a:prstGeom>
        </p:spPr>
      </p:pic>
      <p:pic>
        <p:nvPicPr>
          <p:cNvPr id="13"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83333" t="20312" r="2025" b="54688"/>
          <a:stretch>
            <a:fillRect/>
          </a:stretch>
        </p:blipFill>
        <p:spPr>
          <a:xfrm>
            <a:off x="986443" y="128224"/>
            <a:ext cx="1410752" cy="1200640"/>
          </a:xfrm>
          <a:prstGeom prst="rect">
            <a:avLst/>
          </a:prstGeom>
        </p:spPr>
      </p:pic>
      <p:grpSp>
        <p:nvGrpSpPr>
          <p:cNvPr id="14" name="组合 18"/>
          <p:cNvGrpSpPr/>
          <p:nvPr/>
        </p:nvGrpSpPr>
        <p:grpSpPr>
          <a:xfrm>
            <a:off x="6577907" y="463588"/>
            <a:ext cx="5612506" cy="6394759"/>
            <a:chOff x="13242" y="4650"/>
            <a:chExt cx="5957" cy="7284"/>
          </a:xfrm>
        </p:grpSpPr>
        <p:pic>
          <p:nvPicPr>
            <p:cNvPr id="15" name="图片 16" descr="11"/>
            <p:cNvPicPr>
              <a:picLocks noChangeAspect="1"/>
            </p:cNvPicPr>
            <p:nvPr/>
          </p:nvPicPr>
          <p:blipFill>
            <a:blip r:embed="rId8"/>
            <a:stretch>
              <a:fillRect/>
            </a:stretch>
          </p:blipFill>
          <p:spPr>
            <a:xfrm>
              <a:off x="16077" y="6303"/>
              <a:ext cx="3123" cy="4497"/>
            </a:xfrm>
            <a:prstGeom prst="rect">
              <a:avLst/>
            </a:prstGeom>
          </p:spPr>
        </p:pic>
        <p:pic>
          <p:nvPicPr>
            <p:cNvPr id="16" name="图片 29" descr="12_0008_图层-49"/>
            <p:cNvPicPr>
              <a:picLocks noChangeAspect="1"/>
            </p:cNvPicPr>
            <p:nvPr/>
          </p:nvPicPr>
          <p:blipFill>
            <a:blip r:embed="rId9"/>
            <a:srcRect r="64020" b="50210"/>
            <a:stretch>
              <a:fillRect/>
            </a:stretch>
          </p:blipFill>
          <p:spPr>
            <a:xfrm>
              <a:off x="13242" y="4650"/>
              <a:ext cx="3631" cy="7285"/>
            </a:xfrm>
            <a:prstGeom prst="rect">
              <a:avLst/>
            </a:prstGeom>
          </p:spPr>
        </p:pic>
      </p:grpSp>
      <p:pic>
        <p:nvPicPr>
          <p:cNvPr id="7" name="Picture 6">
            <a:extLst>
              <a:ext uri="{FF2B5EF4-FFF2-40B4-BE49-F238E27FC236}">
                <a16:creationId xmlns:a16="http://schemas.microsoft.com/office/drawing/2014/main" id="{AC49EB19-B65D-3CBC-C60B-BB860C8F421A}"/>
              </a:ext>
            </a:extLst>
          </p:cNvPr>
          <p:cNvPicPr>
            <a:picLocks noChangeAspect="1"/>
          </p:cNvPicPr>
          <p:nvPr/>
        </p:nvPicPr>
        <p:blipFill>
          <a:blip r:embed="rId10"/>
          <a:stretch>
            <a:fillRect/>
          </a:stretch>
        </p:blipFill>
        <p:spPr>
          <a:xfrm>
            <a:off x="1855761" y="1101975"/>
            <a:ext cx="5278907" cy="4907066"/>
          </a:xfrm>
          <a:prstGeom prst="rect">
            <a:avLst/>
          </a:prstGeom>
        </p:spPr>
      </p:pic>
    </p:spTree>
    <p:extLst>
      <p:ext uri="{BB962C8B-B14F-4D97-AF65-F5344CB8AC3E}">
        <p14:creationId xmlns:p14="http://schemas.microsoft.com/office/powerpoint/2010/main" val="2538521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10_20210614090449_[animation]-chu-be-chan-cuu">
            <a:hlinkClick r:id="" action="ppaction://media"/>
            <a:extLst>
              <a:ext uri="{FF2B5EF4-FFF2-40B4-BE49-F238E27FC236}">
                <a16:creationId xmlns:a16="http://schemas.microsoft.com/office/drawing/2014/main" id="{B6133101-B4D6-13F9-6C14-EFAF73F4119B}"/>
              </a:ext>
            </a:extLst>
          </p:cNvPr>
          <p:cNvPicPr>
            <a:picLocks noChangeAspect="1"/>
          </p:cNvPicPr>
          <p:nvPr>
            <a:videoFile r:link="rId1"/>
            <p:extLst>
              <p:ext uri="{DAA4B4D4-6D71-4841-9C94-3DE7FCFB9230}">
                <p14:media xmlns:p14="http://schemas.microsoft.com/office/powerpoint/2010/main" r:embed="rId2">
                  <p14:trim st="3216" end="5940.6666"/>
                </p14:media>
              </p:ext>
            </p:extLst>
          </p:nvPr>
        </p:nvPicPr>
        <p:blipFill>
          <a:blip r:embed="rId4"/>
          <a:stretch>
            <a:fillRect/>
          </a:stretch>
        </p:blipFill>
        <p:spPr>
          <a:xfrm>
            <a:off x="0" y="1588"/>
            <a:ext cx="12190413" cy="6856412"/>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5C9B9A0-DD7E-4CCC-9907-A958B4BD66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768" y="75448"/>
            <a:ext cx="1497714" cy="1497714"/>
          </a:xfrm>
          <a:prstGeom prst="rect">
            <a:avLst/>
          </a:prstGeom>
        </p:spPr>
      </p:pic>
    </p:spTree>
    <p:extLst>
      <p:ext uri="{BB962C8B-B14F-4D97-AF65-F5344CB8AC3E}">
        <p14:creationId xmlns:p14="http://schemas.microsoft.com/office/powerpoint/2010/main" val="222727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1">
            <a:extLst>
              <a:ext uri="{FF2B5EF4-FFF2-40B4-BE49-F238E27FC236}">
                <a16:creationId xmlns:a16="http://schemas.microsoft.com/office/drawing/2014/main" id="{3725D641-210E-4C9B-A882-BBA495E19A3E}"/>
              </a:ext>
            </a:extLst>
          </p:cNvPr>
          <p:cNvSpPr txBox="1"/>
          <p:nvPr/>
        </p:nvSpPr>
        <p:spPr>
          <a:xfrm>
            <a:off x="720174" y="1410762"/>
            <a:ext cx="10750062" cy="4401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a:r>
              <a:rPr lang="en-US" sz="2800" dirty="0" err="1"/>
              <a:t>Có</a:t>
            </a:r>
            <a:r>
              <a:rPr lang="en-US" sz="2800" dirty="0"/>
              <a:t> </a:t>
            </a:r>
            <a:r>
              <a:rPr lang="en-US" sz="2800" dirty="0" err="1"/>
              <a:t>một</a:t>
            </a:r>
            <a:r>
              <a:rPr lang="en-US" sz="2800" dirty="0"/>
              <a:t> </a:t>
            </a:r>
            <a:r>
              <a:rPr lang="en-US" sz="2800" dirty="0" err="1"/>
              <a:t>chú</a:t>
            </a:r>
            <a:r>
              <a:rPr lang="en-US" sz="2800" dirty="0"/>
              <a:t> </a:t>
            </a:r>
            <a:r>
              <a:rPr lang="en-US" sz="2800" dirty="0" err="1"/>
              <a:t>bé</a:t>
            </a:r>
            <a:r>
              <a:rPr lang="en-US" sz="2800" dirty="0"/>
              <a:t> </a:t>
            </a:r>
            <a:r>
              <a:rPr lang="en-US" sz="2800" dirty="0" err="1"/>
              <a:t>chăn</a:t>
            </a:r>
            <a:r>
              <a:rPr lang="en-US" sz="2800" dirty="0"/>
              <a:t> </a:t>
            </a:r>
            <a:r>
              <a:rPr lang="en-US" sz="2800" dirty="0" err="1"/>
              <a:t>cừu</a:t>
            </a:r>
            <a:r>
              <a:rPr lang="en-US" sz="2800" dirty="0"/>
              <a:t> </a:t>
            </a:r>
            <a:r>
              <a:rPr lang="en-US" sz="2800" dirty="0" err="1"/>
              <a:t>thường</a:t>
            </a:r>
            <a:r>
              <a:rPr lang="en-US" sz="2800" dirty="0"/>
              <a:t> </a:t>
            </a:r>
            <a:r>
              <a:rPr lang="en-US" sz="2800" dirty="0" err="1"/>
              <a:t>thả</a:t>
            </a:r>
            <a:r>
              <a:rPr lang="en-US" sz="2800" dirty="0"/>
              <a:t> </a:t>
            </a:r>
            <a:r>
              <a:rPr lang="en-US" sz="2800" dirty="0" err="1"/>
              <a:t>cừu</a:t>
            </a:r>
            <a:r>
              <a:rPr lang="en-US" sz="2800" dirty="0"/>
              <a:t> </a:t>
            </a:r>
            <a:r>
              <a:rPr lang="en-US" sz="2800" dirty="0" err="1"/>
              <a:t>gần</a:t>
            </a:r>
            <a:r>
              <a:rPr lang="en-US" sz="2800" dirty="0"/>
              <a:t> </a:t>
            </a:r>
            <a:r>
              <a:rPr lang="en-US" sz="2800" dirty="0" err="1"/>
              <a:t>chân</a:t>
            </a:r>
            <a:r>
              <a:rPr lang="en-US" sz="2800" dirty="0"/>
              <a:t> </a:t>
            </a:r>
            <a:r>
              <a:rPr lang="en-US" sz="2800" dirty="0" err="1"/>
              <a:t>núi</a:t>
            </a:r>
            <a:r>
              <a:rPr lang="en-US" sz="2800" dirty="0"/>
              <a:t>. </a:t>
            </a:r>
            <a:r>
              <a:rPr lang="en-US" sz="2800" dirty="0" err="1"/>
              <a:t>Một</a:t>
            </a:r>
            <a:r>
              <a:rPr lang="en-US" sz="2800" dirty="0"/>
              <a:t> </a:t>
            </a:r>
            <a:r>
              <a:rPr lang="en-US" sz="2800" dirty="0" err="1"/>
              <a:t>hôm</a:t>
            </a:r>
            <a:r>
              <a:rPr lang="en-US" sz="2800" dirty="0"/>
              <a:t> </a:t>
            </a:r>
            <a:r>
              <a:rPr lang="en-US" sz="2800" dirty="0" err="1"/>
              <a:t>thấy</a:t>
            </a:r>
            <a:r>
              <a:rPr lang="en-US" sz="2800" dirty="0"/>
              <a:t> </a:t>
            </a:r>
            <a:r>
              <a:rPr lang="en-US" sz="2800" dirty="0" err="1"/>
              <a:t>buồn</a:t>
            </a:r>
            <a:r>
              <a:rPr lang="en-US" sz="2800" dirty="0"/>
              <a:t> </a:t>
            </a:r>
            <a:r>
              <a:rPr lang="en-US" sz="2800" dirty="0" err="1"/>
              <a:t>quá</a:t>
            </a:r>
            <a:r>
              <a:rPr lang="en-US" sz="2800" dirty="0"/>
              <a:t>, </a:t>
            </a:r>
            <a:r>
              <a:rPr lang="en-US" sz="2800" dirty="0" err="1"/>
              <a:t>chú</a:t>
            </a:r>
            <a:r>
              <a:rPr lang="en-US" sz="2800" dirty="0"/>
              <a:t> </a:t>
            </a:r>
            <a:r>
              <a:rPr lang="en-US" sz="2800" dirty="0" err="1"/>
              <a:t>nghĩ</a:t>
            </a:r>
            <a:r>
              <a:rPr lang="en-US" sz="2800" dirty="0"/>
              <a:t> ra </a:t>
            </a:r>
            <a:r>
              <a:rPr lang="en-US" sz="2800" dirty="0" err="1"/>
              <a:t>một</a:t>
            </a:r>
            <a:r>
              <a:rPr lang="en-US" sz="2800" dirty="0"/>
              <a:t> </a:t>
            </a:r>
            <a:r>
              <a:rPr lang="en-US" sz="2800" dirty="0" err="1"/>
              <a:t>trò</a:t>
            </a:r>
            <a:r>
              <a:rPr lang="en-US" sz="2800" dirty="0"/>
              <a:t> </a:t>
            </a:r>
            <a:r>
              <a:rPr lang="en-US" sz="2800" dirty="0" err="1"/>
              <a:t>đùa</a:t>
            </a:r>
            <a:r>
              <a:rPr lang="en-US" sz="2800" dirty="0"/>
              <a:t> </a:t>
            </a:r>
            <a:r>
              <a:rPr lang="en-US" sz="2800" dirty="0" err="1"/>
              <a:t>cho</a:t>
            </a:r>
            <a:r>
              <a:rPr lang="en-US" sz="2800" dirty="0"/>
              <a:t> </a:t>
            </a:r>
            <a:r>
              <a:rPr lang="en-US" sz="2800" dirty="0" err="1"/>
              <a:t>vui</a:t>
            </a:r>
            <a:r>
              <a:rPr lang="en-US" sz="2800" dirty="0"/>
              <a:t>. </a:t>
            </a:r>
            <a:r>
              <a:rPr lang="en-US" sz="2800" dirty="0" err="1"/>
              <a:t>Chú</a:t>
            </a:r>
            <a:r>
              <a:rPr lang="en-US" sz="2800" dirty="0"/>
              <a:t> </a:t>
            </a:r>
            <a:r>
              <a:rPr lang="en-US" sz="2800" dirty="0" err="1"/>
              <a:t>giả</a:t>
            </a:r>
            <a:r>
              <a:rPr lang="en-US" sz="2800" dirty="0"/>
              <a:t> </a:t>
            </a:r>
            <a:r>
              <a:rPr lang="en-US" sz="2800" dirty="0" err="1"/>
              <a:t>vờ</a:t>
            </a:r>
            <a:r>
              <a:rPr lang="en-US" sz="2800" dirty="0"/>
              <a:t> </a:t>
            </a:r>
            <a:r>
              <a:rPr lang="en-US" sz="2800" dirty="0" err="1"/>
              <a:t>kêu</a:t>
            </a:r>
            <a:r>
              <a:rPr lang="en-US" sz="2800" dirty="0"/>
              <a:t> </a:t>
            </a:r>
            <a:r>
              <a:rPr lang="en-US" sz="2800" dirty="0" err="1"/>
              <a:t>toáng</a:t>
            </a:r>
            <a:r>
              <a:rPr lang="en-US" sz="2800" dirty="0"/>
              <a:t> </a:t>
            </a:r>
            <a:r>
              <a:rPr lang="en-US" sz="2800" dirty="0" err="1"/>
              <a:t>lên</a:t>
            </a:r>
            <a:r>
              <a:rPr lang="en-US" sz="2800" dirty="0"/>
              <a:t>:</a:t>
            </a:r>
          </a:p>
          <a:p>
            <a:pPr indent="457200" algn="just"/>
            <a:r>
              <a:rPr lang="en-US" sz="2800" dirty="0"/>
              <a:t>-  </a:t>
            </a:r>
            <a:r>
              <a:rPr lang="en-US" sz="2800" dirty="0" err="1"/>
              <a:t>Sói</a:t>
            </a:r>
            <a:r>
              <a:rPr lang="en-US" sz="2800" dirty="0"/>
              <a:t>! </a:t>
            </a:r>
            <a:r>
              <a:rPr lang="en-US" sz="2800" dirty="0" err="1"/>
              <a:t>Sói</a:t>
            </a:r>
            <a:r>
              <a:rPr lang="en-US" sz="2800" dirty="0"/>
              <a:t>! </a:t>
            </a:r>
            <a:r>
              <a:rPr lang="en-US" sz="2800" dirty="0" err="1"/>
              <a:t>Cứu</a:t>
            </a:r>
            <a:r>
              <a:rPr lang="en-US" sz="2800" dirty="0"/>
              <a:t> </a:t>
            </a:r>
            <a:r>
              <a:rPr lang="en-US" sz="2800" dirty="0" err="1"/>
              <a:t>tôi</a:t>
            </a:r>
            <a:r>
              <a:rPr lang="en-US" sz="2800" dirty="0"/>
              <a:t> </a:t>
            </a:r>
            <a:r>
              <a:rPr lang="en-US" sz="2800" dirty="0" err="1"/>
              <a:t>với</a:t>
            </a:r>
            <a:r>
              <a:rPr lang="en-US" sz="2800" dirty="0"/>
              <a:t>!</a:t>
            </a:r>
          </a:p>
          <a:p>
            <a:pPr indent="457200" algn="just"/>
            <a:r>
              <a:rPr lang="en-US" sz="2800" dirty="0"/>
              <a:t>Nghe </a:t>
            </a:r>
            <a:r>
              <a:rPr lang="en-US" sz="2800" dirty="0" err="1"/>
              <a:t>tiếng</a:t>
            </a:r>
            <a:r>
              <a:rPr lang="en-US" sz="2800" dirty="0"/>
              <a:t> </a:t>
            </a:r>
            <a:r>
              <a:rPr lang="en-US" sz="2800" dirty="0" err="1"/>
              <a:t>kêu</a:t>
            </a:r>
            <a:r>
              <a:rPr lang="en-US" sz="2800" dirty="0"/>
              <a:t> </a:t>
            </a:r>
            <a:r>
              <a:rPr lang="en-US" sz="2800" dirty="0" err="1"/>
              <a:t>cứu</a:t>
            </a:r>
            <a:r>
              <a:rPr lang="en-US" sz="2800" dirty="0"/>
              <a:t>, </a:t>
            </a:r>
            <a:r>
              <a:rPr lang="en-US" sz="2800" dirty="0" err="1"/>
              <a:t>mấy</a:t>
            </a:r>
            <a:r>
              <a:rPr lang="en-US" sz="2800" dirty="0"/>
              <a:t> </a:t>
            </a:r>
            <a:r>
              <a:rPr lang="en-US" sz="2800" dirty="0" err="1"/>
              <a:t>bác</a:t>
            </a:r>
            <a:r>
              <a:rPr lang="en-US" sz="2800" dirty="0"/>
              <a:t> </a:t>
            </a:r>
            <a:r>
              <a:rPr lang="en-US" sz="2800" dirty="0" err="1"/>
              <a:t>nông</a:t>
            </a:r>
            <a:r>
              <a:rPr lang="en-US" sz="2800" dirty="0"/>
              <a:t> </a:t>
            </a:r>
            <a:r>
              <a:rPr lang="en-US" sz="2800" dirty="0" err="1"/>
              <a:t>dân</a:t>
            </a:r>
            <a:r>
              <a:rPr lang="en-US" sz="2800" dirty="0"/>
              <a:t> </a:t>
            </a:r>
            <a:r>
              <a:rPr lang="en-US" sz="2800" dirty="0" err="1"/>
              <a:t>đang</a:t>
            </a:r>
            <a:r>
              <a:rPr lang="en-US" sz="2800" dirty="0"/>
              <a:t> </a:t>
            </a:r>
            <a:r>
              <a:rPr lang="en-US" sz="2800" dirty="0" err="1"/>
              <a:t>làm</a:t>
            </a:r>
            <a:r>
              <a:rPr lang="en-US" sz="2800" dirty="0"/>
              <a:t> </a:t>
            </a:r>
            <a:r>
              <a:rPr lang="en-US" sz="2800" dirty="0" err="1"/>
              <a:t>việc</a:t>
            </a:r>
            <a:r>
              <a:rPr lang="en-US" sz="2800" dirty="0"/>
              <a:t> </a:t>
            </a:r>
            <a:r>
              <a:rPr lang="en-US" sz="2800" dirty="0" err="1"/>
              <a:t>gần</a:t>
            </a:r>
            <a:r>
              <a:rPr lang="en-US" sz="2800" dirty="0"/>
              <a:t> </a:t>
            </a:r>
            <a:r>
              <a:rPr lang="en-US" sz="2800" dirty="0" err="1"/>
              <a:t>đấy</a:t>
            </a:r>
            <a:r>
              <a:rPr lang="en-US" sz="2800" dirty="0"/>
              <a:t> </a:t>
            </a:r>
            <a:r>
              <a:rPr lang="en-US" sz="2800" dirty="0" err="1"/>
              <a:t>tức</a:t>
            </a:r>
            <a:r>
              <a:rPr lang="en-US" sz="2800" dirty="0"/>
              <a:t> </a:t>
            </a:r>
            <a:r>
              <a:rPr lang="en-US" sz="2800" dirty="0" err="1"/>
              <a:t>tốc</a:t>
            </a:r>
            <a:r>
              <a:rPr lang="en-US" sz="2800" dirty="0"/>
              <a:t> </a:t>
            </a:r>
            <a:r>
              <a:rPr lang="en-US" sz="2800" dirty="0" err="1"/>
              <a:t>chạy</a:t>
            </a:r>
            <a:r>
              <a:rPr lang="en-US" sz="2800" dirty="0"/>
              <a:t> </a:t>
            </a:r>
            <a:r>
              <a:rPr lang="en-US" sz="2800" dirty="0" err="1"/>
              <a:t>tới</a:t>
            </a:r>
            <a:r>
              <a:rPr lang="en-US" sz="2800" dirty="0"/>
              <a:t>. </a:t>
            </a:r>
            <a:r>
              <a:rPr lang="en-US" sz="2800" dirty="0" err="1"/>
              <a:t>Nhưng</a:t>
            </a:r>
            <a:r>
              <a:rPr lang="en-US" sz="2800" dirty="0"/>
              <a:t> </a:t>
            </a:r>
            <a:r>
              <a:rPr lang="en-US" sz="2800" dirty="0" err="1"/>
              <a:t>họ</a:t>
            </a:r>
            <a:r>
              <a:rPr lang="en-US" sz="2800" dirty="0"/>
              <a:t> </a:t>
            </a:r>
            <a:r>
              <a:rPr lang="en-US" sz="2800" dirty="0" err="1"/>
              <a:t>không</a:t>
            </a:r>
            <a:r>
              <a:rPr lang="en-US" sz="2800" dirty="0"/>
              <a:t> </a:t>
            </a:r>
            <a:r>
              <a:rPr lang="en-US" sz="2800" dirty="0" err="1"/>
              <a:t>thấy</a:t>
            </a:r>
            <a:r>
              <a:rPr lang="en-US" sz="2800" dirty="0"/>
              <a:t> </a:t>
            </a:r>
            <a:r>
              <a:rPr lang="en-US" sz="2800" dirty="0" err="1"/>
              <a:t>sói</a:t>
            </a:r>
            <a:r>
              <a:rPr lang="en-US" sz="2800" dirty="0"/>
              <a:t> </a:t>
            </a:r>
            <a:r>
              <a:rPr lang="en-US" sz="2800" dirty="0" err="1"/>
              <a:t>đâu</a:t>
            </a:r>
            <a:r>
              <a:rPr lang="en-US" sz="2800" dirty="0"/>
              <a:t>. </a:t>
            </a:r>
            <a:r>
              <a:rPr lang="en-US" sz="2800" dirty="0" err="1"/>
              <a:t>Thấy</a:t>
            </a:r>
            <a:r>
              <a:rPr lang="en-US" sz="2800" dirty="0"/>
              <a:t> </a:t>
            </a:r>
            <a:r>
              <a:rPr lang="en-US" sz="2800" dirty="0" err="1"/>
              <a:t>vậy</a:t>
            </a:r>
            <a:r>
              <a:rPr lang="en-US" sz="2800" dirty="0"/>
              <a:t>, </a:t>
            </a:r>
            <a:r>
              <a:rPr lang="en-US" sz="2800" dirty="0" err="1"/>
              <a:t>chú</a:t>
            </a:r>
            <a:r>
              <a:rPr lang="en-US" sz="2800" dirty="0"/>
              <a:t> </a:t>
            </a:r>
            <a:r>
              <a:rPr lang="en-US" sz="2800" dirty="0" err="1"/>
              <a:t>khoái</a:t>
            </a:r>
            <a:r>
              <a:rPr lang="en-US" sz="2800" dirty="0"/>
              <a:t> </a:t>
            </a:r>
            <a:r>
              <a:rPr lang="en-US" sz="2800" dirty="0" err="1"/>
              <a:t>chí</a:t>
            </a:r>
            <a:r>
              <a:rPr lang="en-US" sz="2800" dirty="0"/>
              <a:t> </a:t>
            </a:r>
            <a:r>
              <a:rPr lang="en-US" sz="2800" dirty="0" err="1"/>
              <a:t>lắm</a:t>
            </a:r>
            <a:r>
              <a:rPr lang="en-US" sz="2800" dirty="0"/>
              <a:t>.</a:t>
            </a:r>
          </a:p>
          <a:p>
            <a:pPr indent="457200" algn="just"/>
            <a:r>
              <a:rPr lang="en-US" sz="2800" dirty="0" err="1"/>
              <a:t>Mấy</a:t>
            </a:r>
            <a:r>
              <a:rPr lang="en-US" sz="2800" dirty="0"/>
              <a:t> </a:t>
            </a:r>
            <a:r>
              <a:rPr lang="en-US" sz="2800" dirty="0" err="1"/>
              <a:t>hôm</a:t>
            </a:r>
            <a:r>
              <a:rPr lang="en-US" sz="2800" dirty="0"/>
              <a:t> </a:t>
            </a:r>
            <a:r>
              <a:rPr lang="en-US" sz="2800" dirty="0" err="1"/>
              <a:t>sau</a:t>
            </a:r>
            <a:r>
              <a:rPr lang="en-US" sz="2800" dirty="0"/>
              <a:t>, </a:t>
            </a:r>
            <a:r>
              <a:rPr lang="en-US" sz="2800" dirty="0" err="1"/>
              <a:t>chú</a:t>
            </a:r>
            <a:r>
              <a:rPr lang="en-US" sz="2800" dirty="0"/>
              <a:t> </a:t>
            </a:r>
            <a:r>
              <a:rPr lang="en-US" sz="2800" dirty="0" err="1"/>
              <a:t>lợi</a:t>
            </a:r>
            <a:r>
              <a:rPr lang="en-US" sz="2800" dirty="0"/>
              <a:t> </a:t>
            </a:r>
            <a:r>
              <a:rPr lang="en-US" sz="2800" dirty="0" err="1"/>
              <a:t>bày</a:t>
            </a:r>
            <a:r>
              <a:rPr lang="en-US" sz="2800" dirty="0"/>
              <a:t> ra </a:t>
            </a:r>
            <a:r>
              <a:rPr lang="en-US" sz="2800" dirty="0" err="1"/>
              <a:t>trò</a:t>
            </a:r>
            <a:r>
              <a:rPr lang="en-US" sz="2800" dirty="0"/>
              <a:t> </a:t>
            </a:r>
            <a:r>
              <a:rPr lang="en-US" sz="2800" dirty="0" err="1"/>
              <a:t>ấy</a:t>
            </a:r>
            <a:r>
              <a:rPr lang="en-US" sz="2800" dirty="0"/>
              <a:t>. </a:t>
            </a:r>
            <a:r>
              <a:rPr lang="en-US" sz="2800" dirty="0" err="1"/>
              <a:t>Các</a:t>
            </a:r>
            <a:r>
              <a:rPr lang="en-US" sz="2800" dirty="0"/>
              <a:t> </a:t>
            </a:r>
            <a:r>
              <a:rPr lang="en-US" sz="2800" dirty="0" err="1"/>
              <a:t>bác</a:t>
            </a:r>
            <a:r>
              <a:rPr lang="en-US" sz="2800" dirty="0"/>
              <a:t> </a:t>
            </a:r>
            <a:r>
              <a:rPr lang="en-US" sz="2800" dirty="0" err="1"/>
              <a:t>nông</a:t>
            </a:r>
            <a:r>
              <a:rPr lang="en-US" sz="2800" dirty="0"/>
              <a:t> </a:t>
            </a:r>
            <a:r>
              <a:rPr lang="en-US" sz="2800" dirty="0" err="1"/>
              <a:t>dân</a:t>
            </a:r>
            <a:r>
              <a:rPr lang="en-US" sz="2800" dirty="0"/>
              <a:t> </a:t>
            </a:r>
            <a:r>
              <a:rPr lang="en-US" sz="2800" dirty="0" err="1"/>
              <a:t>lại</a:t>
            </a:r>
            <a:r>
              <a:rPr lang="en-US" sz="2800" dirty="0"/>
              <a:t> </a:t>
            </a:r>
            <a:r>
              <a:rPr lang="en-US" sz="2800" dirty="0" err="1"/>
              <a:t>chạy</a:t>
            </a:r>
            <a:r>
              <a:rPr lang="en-US" sz="2800" dirty="0"/>
              <a:t> </a:t>
            </a:r>
            <a:r>
              <a:rPr lang="en-US" sz="2800" dirty="0" err="1"/>
              <a:t>tới</a:t>
            </a:r>
            <a:r>
              <a:rPr lang="en-US" sz="2800" dirty="0"/>
              <a:t>. </a:t>
            </a:r>
            <a:r>
              <a:rPr lang="en-US" sz="2800" dirty="0" err="1"/>
              <a:t>Rồi</a:t>
            </a:r>
            <a:r>
              <a:rPr lang="en-US" sz="2800" dirty="0"/>
              <a:t> </a:t>
            </a:r>
            <a:r>
              <a:rPr lang="en-US" sz="2800" dirty="0" err="1"/>
              <a:t>một</a:t>
            </a:r>
            <a:r>
              <a:rPr lang="en-US" sz="2800" dirty="0"/>
              <a:t> </a:t>
            </a:r>
            <a:r>
              <a:rPr lang="en-US" sz="2800" dirty="0" err="1"/>
              <a:t>hôm</a:t>
            </a:r>
            <a:r>
              <a:rPr lang="en-US" sz="2800" dirty="0"/>
              <a:t>, </a:t>
            </a:r>
            <a:r>
              <a:rPr lang="en-US" sz="2800" dirty="0" err="1"/>
              <a:t>sói</a:t>
            </a:r>
            <a:r>
              <a:rPr lang="en-US" sz="2800" dirty="0"/>
              <a:t> </a:t>
            </a:r>
            <a:r>
              <a:rPr lang="en-US" sz="2800" dirty="0" err="1"/>
              <a:t>đến</a:t>
            </a:r>
            <a:r>
              <a:rPr lang="en-US" sz="2800" dirty="0"/>
              <a:t> </a:t>
            </a:r>
            <a:r>
              <a:rPr lang="en-US" sz="2800" dirty="0" err="1"/>
              <a:t>thật</a:t>
            </a:r>
            <a:r>
              <a:rPr lang="en-US" sz="2800" dirty="0"/>
              <a:t>. </a:t>
            </a:r>
            <a:r>
              <a:rPr lang="en-US" sz="2800" dirty="0" err="1"/>
              <a:t>Chú</a:t>
            </a:r>
            <a:r>
              <a:rPr lang="en-US" sz="2800" dirty="0"/>
              <a:t> </a:t>
            </a:r>
            <a:r>
              <a:rPr lang="en-US" sz="2800" dirty="0" err="1"/>
              <a:t>hốt</a:t>
            </a:r>
            <a:r>
              <a:rPr lang="en-US" sz="2800" dirty="0"/>
              <a:t> </a:t>
            </a:r>
            <a:r>
              <a:rPr lang="en-US" sz="2800" dirty="0" err="1"/>
              <a:t>hoảng</a:t>
            </a:r>
            <a:r>
              <a:rPr lang="en-US" sz="2800" dirty="0"/>
              <a:t> </a:t>
            </a:r>
            <a:r>
              <a:rPr lang="en-US" sz="2800" dirty="0" err="1"/>
              <a:t>kêu</a:t>
            </a:r>
            <a:r>
              <a:rPr lang="en-US" sz="2800" dirty="0"/>
              <a:t> </a:t>
            </a:r>
            <a:r>
              <a:rPr lang="en-US" sz="2800" dirty="0" err="1"/>
              <a:t>gào</a:t>
            </a:r>
            <a:r>
              <a:rPr lang="en-US" sz="2800" dirty="0"/>
              <a:t> </a:t>
            </a:r>
            <a:r>
              <a:rPr lang="en-US" sz="2800" dirty="0" err="1"/>
              <a:t>xin</a:t>
            </a:r>
            <a:r>
              <a:rPr lang="en-US" sz="2800" dirty="0"/>
              <a:t> </a:t>
            </a:r>
            <a:r>
              <a:rPr lang="en-US" sz="2800" dirty="0" err="1"/>
              <a:t>cứu</a:t>
            </a:r>
            <a:r>
              <a:rPr lang="en-US" sz="2800" dirty="0"/>
              <a:t> </a:t>
            </a:r>
            <a:r>
              <a:rPr lang="en-US" sz="2800" dirty="0" err="1"/>
              <a:t>giúp</a:t>
            </a:r>
            <a:r>
              <a:rPr lang="en-US" sz="2800" dirty="0"/>
              <a:t>. </a:t>
            </a:r>
            <a:r>
              <a:rPr lang="en-US" sz="2800" dirty="0" err="1"/>
              <a:t>Các</a:t>
            </a:r>
            <a:r>
              <a:rPr lang="en-US" sz="2800" dirty="0"/>
              <a:t> </a:t>
            </a:r>
            <a:r>
              <a:rPr lang="en-US" sz="2800" dirty="0" err="1"/>
              <a:t>bác</a:t>
            </a:r>
            <a:r>
              <a:rPr lang="en-US" sz="2800" dirty="0"/>
              <a:t> </a:t>
            </a:r>
            <a:r>
              <a:rPr lang="en-US" sz="2800" dirty="0" err="1"/>
              <a:t>nông</a:t>
            </a:r>
            <a:r>
              <a:rPr lang="en-US" sz="2800" dirty="0"/>
              <a:t> </a:t>
            </a:r>
            <a:r>
              <a:rPr lang="en-US" sz="2800" dirty="0" err="1"/>
              <a:t>dân</a:t>
            </a:r>
            <a:r>
              <a:rPr lang="en-US" sz="2800" dirty="0"/>
              <a:t> </a:t>
            </a:r>
            <a:r>
              <a:rPr lang="en-US" sz="2800" dirty="0" err="1"/>
              <a:t>nghĩ</a:t>
            </a:r>
            <a:r>
              <a:rPr lang="en-US" sz="2800" dirty="0"/>
              <a:t> </a:t>
            </a:r>
            <a:r>
              <a:rPr lang="en-US" sz="2800" dirty="0" err="1"/>
              <a:t>là</a:t>
            </a:r>
            <a:r>
              <a:rPr lang="en-US" sz="2800" dirty="0"/>
              <a:t> </a:t>
            </a:r>
            <a:r>
              <a:rPr lang="en-US" sz="2800" dirty="0" err="1"/>
              <a:t>chú</a:t>
            </a:r>
            <a:r>
              <a:rPr lang="en-US" sz="2800" dirty="0"/>
              <a:t> </a:t>
            </a:r>
            <a:r>
              <a:rPr lang="en-US" sz="2800" dirty="0" err="1"/>
              <a:t>lại</a:t>
            </a:r>
            <a:r>
              <a:rPr lang="en-US" sz="2800" dirty="0"/>
              <a:t> </a:t>
            </a:r>
            <a:r>
              <a:rPr lang="en-US" sz="2800" dirty="0" err="1"/>
              <a:t>lừa</a:t>
            </a:r>
            <a:r>
              <a:rPr lang="en-US" sz="2800" dirty="0"/>
              <a:t> </a:t>
            </a:r>
            <a:r>
              <a:rPr lang="en-US" sz="2800" dirty="0" err="1"/>
              <a:t>mình</a:t>
            </a:r>
            <a:r>
              <a:rPr lang="en-US" sz="2800" dirty="0"/>
              <a:t>, </a:t>
            </a:r>
            <a:r>
              <a:rPr lang="en-US" sz="2800" dirty="0" err="1"/>
              <a:t>nên</a:t>
            </a:r>
            <a:r>
              <a:rPr lang="en-US" sz="2800" dirty="0"/>
              <a:t> </a:t>
            </a:r>
            <a:r>
              <a:rPr lang="en-US" sz="2800" dirty="0" err="1"/>
              <a:t>vẫn</a:t>
            </a:r>
            <a:r>
              <a:rPr lang="en-US" sz="2800" dirty="0"/>
              <a:t> </a:t>
            </a:r>
            <a:r>
              <a:rPr lang="en-US" sz="2800" dirty="0" err="1"/>
              <a:t>thản</a:t>
            </a:r>
            <a:r>
              <a:rPr lang="en-US" sz="2800" dirty="0"/>
              <a:t> </a:t>
            </a:r>
            <a:r>
              <a:rPr lang="en-US" sz="2800" dirty="0" err="1"/>
              <a:t>nhiên</a:t>
            </a:r>
            <a:r>
              <a:rPr lang="en-US" sz="2800" dirty="0"/>
              <a:t> </a:t>
            </a:r>
            <a:r>
              <a:rPr lang="en-US" sz="2800" dirty="0" err="1"/>
              <a:t>làm</a:t>
            </a:r>
            <a:r>
              <a:rPr lang="en-US" sz="2800" dirty="0"/>
              <a:t> </a:t>
            </a:r>
            <a:r>
              <a:rPr lang="en-US" sz="2800" dirty="0" err="1"/>
              <a:t>việc</a:t>
            </a:r>
            <a:r>
              <a:rPr lang="en-US" sz="2800" dirty="0"/>
              <a:t>. Thế </a:t>
            </a:r>
            <a:r>
              <a:rPr lang="en-US" sz="2800" dirty="0" err="1"/>
              <a:t>là</a:t>
            </a:r>
            <a:r>
              <a:rPr lang="en-US" sz="2800" dirty="0"/>
              <a:t> </a:t>
            </a:r>
            <a:r>
              <a:rPr lang="en-US" sz="2800" dirty="0" err="1"/>
              <a:t>sói</a:t>
            </a:r>
            <a:r>
              <a:rPr lang="en-US" sz="2800" dirty="0"/>
              <a:t> </a:t>
            </a:r>
            <a:r>
              <a:rPr lang="en-US" sz="2800" dirty="0" err="1"/>
              <a:t>thỏa</a:t>
            </a:r>
            <a:r>
              <a:rPr lang="en-US" sz="2800" dirty="0"/>
              <a:t> </a:t>
            </a:r>
            <a:r>
              <a:rPr lang="en-US" sz="2800" dirty="0" err="1"/>
              <a:t>thuê</a:t>
            </a:r>
            <a:r>
              <a:rPr lang="en-US" sz="2800" dirty="0"/>
              <a:t> </a:t>
            </a:r>
            <a:r>
              <a:rPr lang="en-US" sz="2800" dirty="0" err="1"/>
              <a:t>ăn</a:t>
            </a:r>
            <a:r>
              <a:rPr lang="en-US" sz="2800" dirty="0"/>
              <a:t> </a:t>
            </a:r>
            <a:r>
              <a:rPr lang="en-US" sz="2800" dirty="0" err="1"/>
              <a:t>thịt</a:t>
            </a:r>
            <a:r>
              <a:rPr lang="en-US" sz="2800" dirty="0"/>
              <a:t> </a:t>
            </a:r>
            <a:r>
              <a:rPr lang="en-US" sz="2800" dirty="0" err="1"/>
              <a:t>hết</a:t>
            </a:r>
            <a:r>
              <a:rPr lang="en-US" sz="2800" dirty="0"/>
              <a:t> </a:t>
            </a:r>
            <a:r>
              <a:rPr lang="en-US" sz="2800" dirty="0" err="1"/>
              <a:t>cả</a:t>
            </a:r>
            <a:r>
              <a:rPr lang="en-US" sz="2800" dirty="0"/>
              <a:t> </a:t>
            </a:r>
            <a:r>
              <a:rPr lang="en-US" sz="2800" dirty="0" err="1"/>
              <a:t>đàn</a:t>
            </a:r>
            <a:r>
              <a:rPr lang="en-US" sz="2800" dirty="0"/>
              <a:t> </a:t>
            </a:r>
            <a:r>
              <a:rPr lang="en-US" sz="2800" dirty="0" err="1"/>
              <a:t>cừu</a:t>
            </a:r>
            <a:r>
              <a:rPr lang="en-US" sz="2800" dirty="0"/>
              <a:t>.</a:t>
            </a:r>
          </a:p>
        </p:txBody>
      </p:sp>
      <p:sp>
        <p:nvSpPr>
          <p:cNvPr id="36" name="TextBox 35">
            <a:extLst>
              <a:ext uri="{FF2B5EF4-FFF2-40B4-BE49-F238E27FC236}">
                <a16:creationId xmlns:a16="http://schemas.microsoft.com/office/drawing/2014/main" id="{29AD4FB2-D8FD-42AF-91D8-84F1B849C490}"/>
              </a:ext>
            </a:extLst>
          </p:cNvPr>
          <p:cNvSpPr txBox="1"/>
          <p:nvPr/>
        </p:nvSpPr>
        <p:spPr>
          <a:xfrm>
            <a:off x="3025172" y="473104"/>
            <a:ext cx="6096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CC"/>
                </a:solidFill>
                <a:effectLst/>
                <a:uLnTx/>
                <a:uFillTx/>
                <a:latin typeface="Arial-Rounded"/>
                <a:ea typeface="Arial-Rounded"/>
                <a:cs typeface="+mn-cs"/>
              </a:rPr>
              <a:t>Chú</a:t>
            </a:r>
            <a:r>
              <a:rPr kumimoji="0" lang="en-US" sz="4800" b="1" i="0" u="none" strike="noStrike" kern="1200" cap="none" spc="0" normalizeH="0" baseline="0" noProof="0" dirty="0">
                <a:ln>
                  <a:noFill/>
                </a:ln>
                <a:solidFill>
                  <a:srgbClr val="FF33CC"/>
                </a:solidFill>
                <a:effectLst/>
                <a:uLnTx/>
                <a:uFillTx/>
                <a:latin typeface="Arial-Rounded"/>
                <a:ea typeface="Arial-Rounded"/>
                <a:cs typeface="+mn-cs"/>
              </a:rPr>
              <a:t> </a:t>
            </a:r>
            <a:r>
              <a:rPr kumimoji="0" lang="en-US" sz="4800" b="1" i="0" u="none" strike="noStrike" kern="1200" cap="none" spc="0" normalizeH="0" baseline="0" noProof="0" dirty="0" err="1">
                <a:ln>
                  <a:noFill/>
                </a:ln>
                <a:solidFill>
                  <a:srgbClr val="FF33CC"/>
                </a:solidFill>
                <a:effectLst/>
                <a:uLnTx/>
                <a:uFillTx/>
                <a:latin typeface="Arial-Rounded"/>
                <a:ea typeface="Arial-Rounded"/>
                <a:cs typeface="+mn-cs"/>
              </a:rPr>
              <a:t>bé</a:t>
            </a:r>
            <a:r>
              <a:rPr kumimoji="0" lang="en-US" sz="4800" b="1" i="0" u="none" strike="noStrike" kern="1200" cap="none" spc="0" normalizeH="0" baseline="0" noProof="0" dirty="0">
                <a:ln>
                  <a:noFill/>
                </a:ln>
                <a:solidFill>
                  <a:srgbClr val="FF33CC"/>
                </a:solidFill>
                <a:effectLst/>
                <a:uLnTx/>
                <a:uFillTx/>
                <a:latin typeface="Arial-Rounded"/>
                <a:ea typeface="Arial-Rounded"/>
                <a:cs typeface="+mn-cs"/>
              </a:rPr>
              <a:t> </a:t>
            </a:r>
            <a:r>
              <a:rPr kumimoji="0" lang="en-US" sz="4800" b="1" i="0" u="none" strike="noStrike" kern="1200" cap="none" spc="0" normalizeH="0" baseline="0" noProof="0" dirty="0" err="1">
                <a:ln>
                  <a:noFill/>
                </a:ln>
                <a:solidFill>
                  <a:srgbClr val="FF33CC"/>
                </a:solidFill>
                <a:effectLst/>
                <a:uLnTx/>
                <a:uFillTx/>
                <a:latin typeface="Arial-Rounded"/>
                <a:ea typeface="Arial-Rounded"/>
                <a:cs typeface="+mn-cs"/>
              </a:rPr>
              <a:t>chăn</a:t>
            </a:r>
            <a:r>
              <a:rPr kumimoji="0" lang="en-US" sz="4800" b="1" i="0" u="none" strike="noStrike" kern="1200" cap="none" spc="0" normalizeH="0" baseline="0" noProof="0" dirty="0">
                <a:ln>
                  <a:noFill/>
                </a:ln>
                <a:solidFill>
                  <a:srgbClr val="FF33CC"/>
                </a:solidFill>
                <a:effectLst/>
                <a:uLnTx/>
                <a:uFillTx/>
                <a:latin typeface="Arial-Rounded"/>
                <a:ea typeface="Arial-Rounded"/>
                <a:cs typeface="+mn-cs"/>
              </a:rPr>
              <a:t> </a:t>
            </a:r>
            <a:r>
              <a:rPr kumimoji="0" lang="en-US" sz="4800" b="1" i="0" u="none" strike="noStrike" kern="1200" cap="none" spc="0" normalizeH="0" baseline="0" noProof="0" dirty="0" err="1">
                <a:ln>
                  <a:noFill/>
                </a:ln>
                <a:solidFill>
                  <a:srgbClr val="FF33CC"/>
                </a:solidFill>
                <a:effectLst/>
                <a:uLnTx/>
                <a:uFillTx/>
                <a:latin typeface="Arial-Rounded"/>
                <a:ea typeface="Arial-Rounded"/>
                <a:cs typeface="+mn-cs"/>
              </a:rPr>
              <a:t>cừu</a:t>
            </a:r>
            <a:endParaRPr kumimoji="0" lang="en-US" sz="4800" b="1" i="0" u="none" strike="noStrike" kern="1200" cap="none" spc="0" normalizeH="0" baseline="0" noProof="0" dirty="0">
              <a:ln>
                <a:noFill/>
              </a:ln>
              <a:solidFill>
                <a:srgbClr val="FF33CC"/>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0493EB55-FA1D-4491-BF4B-482ACBA44023}"/>
              </a:ext>
            </a:extLst>
          </p:cNvPr>
          <p:cNvSpPr txBox="1"/>
          <p:nvPr/>
        </p:nvSpPr>
        <p:spPr>
          <a:xfrm>
            <a:off x="7130265" y="5811967"/>
            <a:ext cx="3290755" cy="461665"/>
          </a:xfrm>
          <a:prstGeom prst="rect">
            <a:avLst/>
          </a:prstGeom>
          <a:noFill/>
        </p:spPr>
        <p:txBody>
          <a:bodyPr wrap="square" rtlCol="0">
            <a:spAutoFit/>
          </a:bodyPr>
          <a:lstStyle/>
          <a:p>
            <a:r>
              <a:rPr lang="en-US" sz="2400" i="1" dirty="0"/>
              <a:t>(Theo </a:t>
            </a:r>
            <a:r>
              <a:rPr lang="en-US" sz="2400" i="1" dirty="0" err="1"/>
              <a:t>Ngụ</a:t>
            </a:r>
            <a:r>
              <a:rPr lang="en-US" sz="2400" i="1" dirty="0"/>
              <a:t> </a:t>
            </a:r>
            <a:r>
              <a:rPr lang="en-US" sz="2400" i="1" dirty="0" err="1"/>
              <a:t>ngôn</a:t>
            </a:r>
            <a:r>
              <a:rPr lang="en-US" sz="2400" i="1" dirty="0"/>
              <a:t> Ê-</a:t>
            </a:r>
            <a:r>
              <a:rPr lang="en-US" sz="2400" i="1" dirty="0" err="1"/>
              <a:t>dốp</a:t>
            </a:r>
            <a:r>
              <a:rPr lang="en-US" sz="2400" i="1" dirty="0"/>
              <a:t>)</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501EAA-8583-A715-3184-038CB7381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2713" y="393405"/>
            <a:ext cx="5729365" cy="1954884"/>
          </a:xfrm>
          <a:prstGeom prst="rect">
            <a:avLst/>
          </a:prstGeom>
        </p:spPr>
      </p:pic>
      <p:grpSp>
        <p:nvGrpSpPr>
          <p:cNvPr id="3" name="Group 2">
            <a:extLst>
              <a:ext uri="{FF2B5EF4-FFF2-40B4-BE49-F238E27FC236}">
                <a16:creationId xmlns:a16="http://schemas.microsoft.com/office/drawing/2014/main" id="{4C242BD4-5AA0-FE1C-E61F-BB891D2385A2}"/>
              </a:ext>
            </a:extLst>
          </p:cNvPr>
          <p:cNvGrpSpPr/>
          <p:nvPr/>
        </p:nvGrpSpPr>
        <p:grpSpPr>
          <a:xfrm>
            <a:off x="1731882" y="2699877"/>
            <a:ext cx="5007130" cy="1104282"/>
            <a:chOff x="2582486" y="2876859"/>
            <a:chExt cx="5007130" cy="1104282"/>
          </a:xfrm>
        </p:grpSpPr>
        <p:pic>
          <p:nvPicPr>
            <p:cNvPr id="4" name="图片 6">
              <a:extLst>
                <a:ext uri="{FF2B5EF4-FFF2-40B4-BE49-F238E27FC236}">
                  <a16:creationId xmlns:a16="http://schemas.microsoft.com/office/drawing/2014/main" id="{D2A892DB-F5DB-6EEB-97B9-5CC21AC84AC8}"/>
                </a:ext>
              </a:extLst>
            </p:cNvPr>
            <p:cNvPicPr>
              <a:picLocks noChangeAspect="1"/>
            </p:cNvPicPr>
            <p:nvPr/>
          </p:nvPicPr>
          <p:blipFill>
            <a:blip r:embed="rId3">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582486" y="2876859"/>
              <a:ext cx="5007130" cy="1104282"/>
            </a:xfrm>
            <a:prstGeom prst="rect">
              <a:avLst/>
            </a:prstGeom>
          </p:spPr>
        </p:pic>
        <p:sp>
          <p:nvSpPr>
            <p:cNvPr id="5" name="TextBox 4">
              <a:extLst>
                <a:ext uri="{FF2B5EF4-FFF2-40B4-BE49-F238E27FC236}">
                  <a16:creationId xmlns:a16="http://schemas.microsoft.com/office/drawing/2014/main" id="{B059B260-8EA0-A5F1-71DC-09CE668264D4}"/>
                </a:ext>
              </a:extLst>
            </p:cNvPr>
            <p:cNvSpPr txBox="1"/>
            <p:nvPr/>
          </p:nvSpPr>
          <p:spPr>
            <a:xfrm>
              <a:off x="3665289" y="3028336"/>
              <a:ext cx="2841523" cy="707886"/>
            </a:xfrm>
            <a:prstGeom prst="rect">
              <a:avLst/>
            </a:prstGeom>
            <a:noFill/>
          </p:spPr>
          <p:txBody>
            <a:bodyPr wrap="square" rtlCol="0">
              <a:spAutoFit/>
            </a:bodyPr>
            <a:lstStyle/>
            <a:p>
              <a:pPr algn="ct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cừu</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02922274-857D-A457-F28D-9F1B67C77722}"/>
              </a:ext>
            </a:extLst>
          </p:cNvPr>
          <p:cNvGrpSpPr/>
          <p:nvPr/>
        </p:nvGrpSpPr>
        <p:grpSpPr>
          <a:xfrm>
            <a:off x="6334266" y="2699877"/>
            <a:ext cx="5007130" cy="1104282"/>
            <a:chOff x="2582486" y="2876859"/>
            <a:chExt cx="5007130" cy="1104282"/>
          </a:xfrm>
        </p:grpSpPr>
        <p:pic>
          <p:nvPicPr>
            <p:cNvPr id="7" name="图片 6">
              <a:extLst>
                <a:ext uri="{FF2B5EF4-FFF2-40B4-BE49-F238E27FC236}">
                  <a16:creationId xmlns:a16="http://schemas.microsoft.com/office/drawing/2014/main" id="{B76CC423-742B-8119-A050-3C1F5C4DB410}"/>
                </a:ext>
              </a:extLst>
            </p:cNvPr>
            <p:cNvPicPr>
              <a:picLocks noChangeAspect="1"/>
            </p:cNvPicPr>
            <p:nvPr/>
          </p:nvPicPr>
          <p:blipFill>
            <a:blip r:embed="rId3">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582486" y="2876859"/>
              <a:ext cx="5007130" cy="1104282"/>
            </a:xfrm>
            <a:prstGeom prst="rect">
              <a:avLst/>
            </a:prstGeom>
          </p:spPr>
        </p:pic>
        <p:sp>
          <p:nvSpPr>
            <p:cNvPr id="8" name="TextBox 7">
              <a:extLst>
                <a:ext uri="{FF2B5EF4-FFF2-40B4-BE49-F238E27FC236}">
                  <a16:creationId xmlns:a16="http://schemas.microsoft.com/office/drawing/2014/main" id="{A5487FE3-680F-EEFD-78E5-9AAF5ED585EB}"/>
                </a:ext>
              </a:extLst>
            </p:cNvPr>
            <p:cNvSpPr txBox="1"/>
            <p:nvPr/>
          </p:nvSpPr>
          <p:spPr>
            <a:xfrm>
              <a:off x="3586368" y="3016046"/>
              <a:ext cx="2841523" cy="707886"/>
            </a:xfrm>
            <a:prstGeom prst="rect">
              <a:avLst/>
            </a:prstGeom>
            <a:noFill/>
          </p:spPr>
          <p:txBody>
            <a:bodyPr wrap="square" rtlCol="0">
              <a:spAutoFit/>
            </a:bodyPr>
            <a:lstStyle/>
            <a:p>
              <a:pPr algn="ct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kêu</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cứu</a:t>
              </a:r>
              <a:endPar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2D193776-F902-4A8A-6630-A7FDEE79A3A5}"/>
              </a:ext>
            </a:extLst>
          </p:cNvPr>
          <p:cNvGrpSpPr/>
          <p:nvPr/>
        </p:nvGrpSpPr>
        <p:grpSpPr>
          <a:xfrm>
            <a:off x="3777046" y="4527887"/>
            <a:ext cx="5007130" cy="1104282"/>
            <a:chOff x="2582486" y="2876859"/>
            <a:chExt cx="5007130" cy="1104282"/>
          </a:xfrm>
        </p:grpSpPr>
        <p:pic>
          <p:nvPicPr>
            <p:cNvPr id="10" name="图片 6">
              <a:extLst>
                <a:ext uri="{FF2B5EF4-FFF2-40B4-BE49-F238E27FC236}">
                  <a16:creationId xmlns:a16="http://schemas.microsoft.com/office/drawing/2014/main" id="{1ADD3C4A-0FA6-0F7D-B47C-2147ECCFB833}"/>
                </a:ext>
              </a:extLst>
            </p:cNvPr>
            <p:cNvPicPr>
              <a:picLocks noChangeAspect="1"/>
            </p:cNvPicPr>
            <p:nvPr/>
          </p:nvPicPr>
          <p:blipFill>
            <a:blip r:embed="rId3">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582486" y="2876859"/>
              <a:ext cx="5007130" cy="1104282"/>
            </a:xfrm>
            <a:prstGeom prst="rect">
              <a:avLst/>
            </a:prstGeom>
          </p:spPr>
        </p:pic>
        <p:sp>
          <p:nvSpPr>
            <p:cNvPr id="11" name="TextBox 10">
              <a:extLst>
                <a:ext uri="{FF2B5EF4-FFF2-40B4-BE49-F238E27FC236}">
                  <a16:creationId xmlns:a16="http://schemas.microsoft.com/office/drawing/2014/main" id="{87F4A3FC-2356-E823-2925-B6CA66C8BC16}"/>
                </a:ext>
              </a:extLst>
            </p:cNvPr>
            <p:cNvSpPr txBox="1"/>
            <p:nvPr/>
          </p:nvSpPr>
          <p:spPr>
            <a:xfrm>
              <a:off x="3665289" y="3028336"/>
              <a:ext cx="2841523" cy="707886"/>
            </a:xfrm>
            <a:prstGeom prst="rect">
              <a:avLst/>
            </a:prstGeom>
            <a:noFill/>
          </p:spPr>
          <p:txBody>
            <a:bodyPr wrap="square" rtlCol="0">
              <a:spAutoFit/>
            </a:bodyPr>
            <a:lstStyle/>
            <a:p>
              <a:pPr algn="ct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thản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7248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6016" y="622694"/>
            <a:ext cx="5892033" cy="779395"/>
          </a:xfrm>
          <a:prstGeom prst="rect">
            <a:avLst/>
          </a:prstGeom>
          <a:solidFill>
            <a:srgbClr val="FEDEF3"/>
          </a:solidFill>
        </p:spPr>
        <p:txBody>
          <a:bodyPr wrap="square" lIns="121741" tIns="60872" rIns="121741" bIns="60872" rtlCol="0">
            <a:spAutoFit/>
          </a:bodyPr>
          <a:lstStyle/>
          <a:p>
            <a:pPr algn="ctr" defTabSz="1217286"/>
            <a:r>
              <a:rPr lang="en-US" sz="4266" b="1">
                <a:solidFill>
                  <a:prstClr val="black"/>
                </a:solidFill>
                <a:latin typeface="Arial" pitchFamily="34" charset="0"/>
                <a:ea typeface="Arial-Rounded" pitchFamily="34" charset="0"/>
                <a:cs typeface="Arial" pitchFamily="34" charset="0"/>
              </a:rPr>
              <a:t>Luyện đọc câu dài:</a:t>
            </a:r>
          </a:p>
        </p:txBody>
      </p:sp>
      <p:sp>
        <p:nvSpPr>
          <p:cNvPr id="4" name="TextBox 3"/>
          <p:cNvSpPr txBox="1"/>
          <p:nvPr/>
        </p:nvSpPr>
        <p:spPr>
          <a:xfrm>
            <a:off x="575579" y="2312343"/>
            <a:ext cx="11208488" cy="1435856"/>
          </a:xfrm>
          <a:prstGeom prst="rect">
            <a:avLst/>
          </a:prstGeom>
          <a:noFill/>
        </p:spPr>
        <p:txBody>
          <a:bodyPr wrap="square" lIns="121741" tIns="60872" rIns="121741" bIns="60872" rtlCol="0">
            <a:spAutoFit/>
          </a:bodyPr>
          <a:lstStyle/>
          <a:p>
            <a:pPr algn="just" defTabSz="1217286"/>
            <a:r>
              <a:rPr lang="en-US" sz="4266">
                <a:solidFill>
                  <a:prstClr val="black"/>
                </a:solidFill>
                <a:latin typeface="Arial" pitchFamily="34" charset="0"/>
                <a:ea typeface="Arial-Rounded" pitchFamily="34" charset="0"/>
                <a:cs typeface="Arial" pitchFamily="34" charset="0"/>
              </a:rPr>
              <a:t>Nghe tiếng kêu cứu, mấy bác nông dân đang làm việc gần đấy tức tốc chạy tới.</a:t>
            </a:r>
          </a:p>
        </p:txBody>
      </p:sp>
      <p:cxnSp>
        <p:nvCxnSpPr>
          <p:cNvPr id="5" name="Straight Connector 4"/>
          <p:cNvCxnSpPr/>
          <p:nvPr/>
        </p:nvCxnSpPr>
        <p:spPr>
          <a:xfrm flipH="1">
            <a:off x="5688859" y="2421093"/>
            <a:ext cx="50793" cy="566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2549" y="4654209"/>
            <a:ext cx="11174545" cy="1435856"/>
          </a:xfrm>
          <a:prstGeom prst="rect">
            <a:avLst/>
          </a:prstGeom>
          <a:noFill/>
        </p:spPr>
        <p:txBody>
          <a:bodyPr wrap="square" lIns="121741" tIns="60872" rIns="121741" bIns="60872" rtlCol="0">
            <a:spAutoFit/>
          </a:bodyPr>
          <a:lstStyle/>
          <a:p>
            <a:pPr algn="just" defTabSz="1217286"/>
            <a:r>
              <a:rPr lang="en-US" sz="4266">
                <a:solidFill>
                  <a:prstClr val="black"/>
                </a:solidFill>
                <a:latin typeface="Arial" pitchFamily="34" charset="0"/>
                <a:ea typeface="Arial-Rounded" pitchFamily="34" charset="0"/>
                <a:cs typeface="Arial" pitchFamily="34" charset="0"/>
              </a:rPr>
              <a:t>Các bác nông dân nghĩ là chú lại lừa mình, nên vẫn thản nhiên làm việc.</a:t>
            </a:r>
            <a:endParaRPr lang="en-US" sz="4266">
              <a:solidFill>
                <a:prstClr val="black"/>
              </a:solidFill>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7314247" y="4770000"/>
            <a:ext cx="50793" cy="566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682479" y="4769999"/>
            <a:ext cx="50793" cy="566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720594" y="5469433"/>
            <a:ext cx="143144" cy="572319"/>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843873" y="3030313"/>
            <a:ext cx="131599" cy="58074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10361851" y="2400758"/>
            <a:ext cx="50793" cy="566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20534" y="3119731"/>
            <a:ext cx="50793" cy="5668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1041034"/>
            <a:ext cx="12190413" cy="45719"/>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
              <a:ea typeface="字魂35号-经典雅黑" panose="00000500000000000000" pitchFamily="2" charset="-122"/>
              <a:sym typeface=""/>
            </a:endParaRPr>
          </a:p>
        </p:txBody>
      </p:sp>
      <p:sp>
        <p:nvSpPr>
          <p:cNvPr id="7" name="圆角矩形 32">
            <a:extLst>
              <a:ext uri="{FF2B5EF4-FFF2-40B4-BE49-F238E27FC236}">
                <a16:creationId xmlns:a16="http://schemas.microsoft.com/office/drawing/2014/main" id="{64B89C99-EF2C-46FE-9DCF-89354D731AFD}"/>
              </a:ext>
            </a:extLst>
          </p:cNvPr>
          <p:cNvSpPr/>
          <p:nvPr/>
        </p:nvSpPr>
        <p:spPr>
          <a:xfrm>
            <a:off x="4125189" y="451532"/>
            <a:ext cx="4365335" cy="1065783"/>
          </a:xfrm>
          <a:prstGeom prst="roundRect">
            <a:avLst>
              <a:gd name="adj" fmla="val 0"/>
            </a:avLst>
          </a:prstGeom>
          <a:solidFill>
            <a:srgbClr val="75B2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4400" b="1" dirty="0" err="1">
                <a:solidFill>
                  <a:schemeClr val="bg1"/>
                </a:solidFill>
                <a:effectLst>
                  <a:outerShdw blurRad="38100" dist="38100" dir="2700000" algn="tl">
                    <a:srgbClr val="000000">
                      <a:alpha val="43137"/>
                    </a:srgbClr>
                  </a:outerShdw>
                </a:effectLst>
                <a:latin typeface="+mj-lt"/>
                <a:ea typeface="字魂35号-经典雅黑" panose="00000500000000000000" pitchFamily="2" charset="-122"/>
                <a:sym typeface=""/>
              </a:rPr>
              <a:t>Giải</a:t>
            </a:r>
            <a:r>
              <a:rPr kumimoji="1" lang="en-US" altLang="zh-CN" sz="4400" b="1" dirty="0">
                <a:solidFill>
                  <a:schemeClr val="bg1"/>
                </a:solidFill>
                <a:effectLst>
                  <a:outerShdw blurRad="38100" dist="38100" dir="2700000" algn="tl">
                    <a:srgbClr val="000000">
                      <a:alpha val="43137"/>
                    </a:srgbClr>
                  </a:outerShdw>
                </a:effectLst>
                <a:latin typeface="+mj-lt"/>
                <a:ea typeface="字魂35号-经典雅黑" panose="00000500000000000000" pitchFamily="2" charset="-122"/>
                <a:sym typeface=""/>
              </a:rPr>
              <a:t> </a:t>
            </a:r>
            <a:r>
              <a:rPr kumimoji="1" lang="en-US" altLang="zh-CN" sz="4400" b="1" dirty="0" err="1">
                <a:solidFill>
                  <a:schemeClr val="bg1"/>
                </a:solidFill>
                <a:effectLst>
                  <a:outerShdw blurRad="38100" dist="38100" dir="2700000" algn="tl">
                    <a:srgbClr val="000000">
                      <a:alpha val="43137"/>
                    </a:srgbClr>
                  </a:outerShdw>
                </a:effectLst>
                <a:latin typeface="+mj-lt"/>
                <a:ea typeface="字魂35号-经典雅黑" panose="00000500000000000000" pitchFamily="2" charset="-122"/>
                <a:sym typeface=""/>
              </a:rPr>
              <a:t>nghĩa</a:t>
            </a:r>
            <a:r>
              <a:rPr kumimoji="1" lang="en-US" altLang="zh-CN" sz="4400" b="1" dirty="0">
                <a:solidFill>
                  <a:schemeClr val="bg1"/>
                </a:solidFill>
                <a:effectLst>
                  <a:outerShdw blurRad="38100" dist="38100" dir="2700000" algn="tl">
                    <a:srgbClr val="000000">
                      <a:alpha val="43137"/>
                    </a:srgbClr>
                  </a:outerShdw>
                </a:effectLst>
                <a:latin typeface="+mj-lt"/>
                <a:ea typeface="字魂35号-经典雅黑" panose="00000500000000000000" pitchFamily="2" charset="-122"/>
                <a:sym typeface=""/>
              </a:rPr>
              <a:t> </a:t>
            </a:r>
            <a:r>
              <a:rPr kumimoji="1" lang="en-US" altLang="zh-CN" sz="4400" b="1" dirty="0" err="1">
                <a:solidFill>
                  <a:schemeClr val="bg1"/>
                </a:solidFill>
                <a:effectLst>
                  <a:outerShdw blurRad="38100" dist="38100" dir="2700000" algn="tl">
                    <a:srgbClr val="000000">
                      <a:alpha val="43137"/>
                    </a:srgbClr>
                  </a:outerShdw>
                </a:effectLst>
                <a:latin typeface="+mj-lt"/>
                <a:ea typeface="字魂35号-经典雅黑" panose="00000500000000000000" pitchFamily="2" charset="-122"/>
                <a:sym typeface=""/>
              </a:rPr>
              <a:t>từ</a:t>
            </a:r>
            <a:endParaRPr kumimoji="1" lang="zh-CN" altLang="en-US" sz="4400" b="1" dirty="0">
              <a:solidFill>
                <a:schemeClr val="bg1"/>
              </a:solidFill>
              <a:effectLst>
                <a:outerShdw blurRad="38100" dist="38100" dir="2700000" algn="tl">
                  <a:srgbClr val="000000">
                    <a:alpha val="43137"/>
                  </a:srgbClr>
                </a:outerShdw>
              </a:effectLst>
              <a:latin typeface="+mj-lt"/>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28355" y="2972648"/>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28355" y="4693108"/>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F74B102-65F9-4A0E-A7F0-7B1A1BBB6264}"/>
              </a:ext>
            </a:extLst>
          </p:cNvPr>
          <p:cNvGrpSpPr/>
          <p:nvPr/>
        </p:nvGrpSpPr>
        <p:grpSpPr>
          <a:xfrm>
            <a:off x="3524036" y="1867177"/>
            <a:ext cx="5514248" cy="1949911"/>
            <a:chOff x="3524036" y="1867177"/>
            <a:chExt cx="5514248" cy="2727974"/>
          </a:xfrm>
        </p:grpSpPr>
        <p:sp>
          <p:nvSpPr>
            <p:cNvPr id="15" name="3">
              <a:extLst>
                <a:ext uri="{FF2B5EF4-FFF2-40B4-BE49-F238E27FC236}">
                  <a16:creationId xmlns:a16="http://schemas.microsoft.com/office/drawing/2014/main" id="{3BA04592-F58E-4DF2-AFE8-6BB5734D4386}"/>
                </a:ext>
              </a:extLst>
            </p:cNvPr>
            <p:cNvSpPr/>
            <p:nvPr/>
          </p:nvSpPr>
          <p:spPr>
            <a:xfrm>
              <a:off x="3524036" y="1867177"/>
              <a:ext cx="5514248" cy="2727974"/>
            </a:xfrm>
            <a:prstGeom prst="rect">
              <a:avLst/>
            </a:prstGeom>
            <a:noFill/>
            <a:ln>
              <a:solidFill>
                <a:srgbClr val="75B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
                <a:ea typeface="字魂35号-经典雅黑" panose="00000500000000000000" pitchFamily="2" charset="-122"/>
                <a:sym typeface=""/>
              </a:endParaRPr>
            </a:p>
          </p:txBody>
        </p:sp>
        <p:sp>
          <p:nvSpPr>
            <p:cNvPr id="2" name="TextBox 1">
              <a:extLst>
                <a:ext uri="{FF2B5EF4-FFF2-40B4-BE49-F238E27FC236}">
                  <a16:creationId xmlns:a16="http://schemas.microsoft.com/office/drawing/2014/main" id="{2D88D68B-B097-45D2-903C-9048867659EB}"/>
                </a:ext>
              </a:extLst>
            </p:cNvPr>
            <p:cNvSpPr txBox="1"/>
            <p:nvPr/>
          </p:nvSpPr>
          <p:spPr>
            <a:xfrm>
              <a:off x="3524036" y="2261668"/>
              <a:ext cx="5455509" cy="1851524"/>
            </a:xfrm>
            <a:prstGeom prst="rect">
              <a:avLst/>
            </a:prstGeom>
            <a:noFill/>
          </p:spPr>
          <p:txBody>
            <a:bodyPr wrap="square" rtlCol="0">
              <a:spAutoFit/>
            </a:bodyPr>
            <a:lstStyle/>
            <a:p>
              <a:pPr algn="just"/>
              <a:r>
                <a:rPr lang="en-US" sz="4000" dirty="0" err="1">
                  <a:solidFill>
                    <a:srgbClr val="FF0000"/>
                  </a:solidFill>
                </a:rPr>
                <a:t>Tức</a:t>
              </a:r>
              <a:r>
                <a:rPr lang="en-US" sz="4000" dirty="0">
                  <a:solidFill>
                    <a:srgbClr val="FF0000"/>
                  </a:solidFill>
                </a:rPr>
                <a:t> </a:t>
              </a:r>
              <a:r>
                <a:rPr lang="en-US" sz="4000">
                  <a:solidFill>
                    <a:srgbClr val="FF0000"/>
                  </a:solidFill>
                </a:rPr>
                <a:t>tốc</a:t>
              </a:r>
              <a:r>
                <a:rPr lang="en-US" sz="4000"/>
                <a:t>: (</a:t>
              </a:r>
              <a:r>
                <a:rPr lang="en-US" sz="4000" dirty="0" err="1"/>
                <a:t>làm</a:t>
              </a:r>
              <a:r>
                <a:rPr lang="en-US" sz="4000" dirty="0"/>
                <a:t> </a:t>
              </a:r>
              <a:r>
                <a:rPr lang="en-US" sz="4000" dirty="0" err="1"/>
                <a:t>việc</a:t>
              </a:r>
              <a:r>
                <a:rPr lang="en-US" sz="4000" dirty="0"/>
                <a:t> </a:t>
              </a:r>
              <a:r>
                <a:rPr lang="en-US" sz="4000" dirty="0" err="1"/>
                <a:t>gì</a:t>
              </a:r>
              <a:r>
                <a:rPr lang="en-US" sz="4000" dirty="0"/>
                <a:t>) </a:t>
              </a:r>
              <a:r>
                <a:rPr lang="en-US" sz="4000" dirty="0" err="1"/>
                <a:t>ngay</a:t>
              </a:r>
              <a:r>
                <a:rPr lang="en-US" sz="4000" dirty="0"/>
                <a:t> </a:t>
              </a:r>
              <a:r>
                <a:rPr lang="en-US" sz="4000" dirty="0" err="1"/>
                <a:t>lập</a:t>
              </a:r>
              <a:r>
                <a:rPr lang="en-US" sz="4000" dirty="0"/>
                <a:t> </a:t>
              </a:r>
              <a:r>
                <a:rPr lang="en-US" sz="4000" dirty="0" err="1"/>
                <a:t>tức</a:t>
              </a:r>
              <a:r>
                <a:rPr lang="en-US" sz="4000" dirty="0"/>
                <a:t>, </a:t>
              </a:r>
              <a:r>
                <a:rPr lang="en-US" sz="4000" dirty="0" err="1"/>
                <a:t>vì</a:t>
              </a:r>
              <a:r>
                <a:rPr lang="en-US" sz="4000" dirty="0"/>
                <a:t> </a:t>
              </a:r>
              <a:r>
                <a:rPr lang="en-US" sz="4000" dirty="0" err="1"/>
                <a:t>rất</a:t>
              </a:r>
              <a:r>
                <a:rPr lang="en-US" sz="4000" dirty="0"/>
                <a:t> gấp.</a:t>
              </a:r>
            </a:p>
          </p:txBody>
        </p:sp>
      </p:gr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1041034"/>
            <a:ext cx="12190413" cy="45719"/>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28355" y="2972648"/>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28355" y="4693108"/>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092319E-4B06-4BBB-8F01-B4BCA1E5057D}"/>
              </a:ext>
            </a:extLst>
          </p:cNvPr>
          <p:cNvGrpSpPr/>
          <p:nvPr/>
        </p:nvGrpSpPr>
        <p:grpSpPr>
          <a:xfrm>
            <a:off x="2887038" y="1967023"/>
            <a:ext cx="6331033" cy="2369612"/>
            <a:chOff x="2887038" y="1608661"/>
            <a:chExt cx="6331033" cy="2727974"/>
          </a:xfrm>
        </p:grpSpPr>
        <p:sp>
          <p:nvSpPr>
            <p:cNvPr id="15" name="3">
              <a:extLst>
                <a:ext uri="{FF2B5EF4-FFF2-40B4-BE49-F238E27FC236}">
                  <a16:creationId xmlns:a16="http://schemas.microsoft.com/office/drawing/2014/main" id="{3BA04592-F58E-4DF2-AFE8-6BB5734D4386}"/>
                </a:ext>
              </a:extLst>
            </p:cNvPr>
            <p:cNvSpPr/>
            <p:nvPr/>
          </p:nvSpPr>
          <p:spPr>
            <a:xfrm>
              <a:off x="2887038" y="1608661"/>
              <a:ext cx="6331033" cy="2727974"/>
            </a:xfrm>
            <a:prstGeom prst="rect">
              <a:avLst/>
            </a:prstGeom>
            <a:noFill/>
            <a:ln>
              <a:solidFill>
                <a:srgbClr val="75B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
                <a:ea typeface="字魂35号-经典雅黑" panose="00000500000000000000" pitchFamily="2" charset="-122"/>
                <a:sym typeface=""/>
              </a:endParaRPr>
            </a:p>
          </p:txBody>
        </p:sp>
        <p:sp>
          <p:nvSpPr>
            <p:cNvPr id="2" name="TextBox 1">
              <a:extLst>
                <a:ext uri="{FF2B5EF4-FFF2-40B4-BE49-F238E27FC236}">
                  <a16:creationId xmlns:a16="http://schemas.microsoft.com/office/drawing/2014/main" id="{2D88D68B-B097-45D2-903C-9048867659EB}"/>
                </a:ext>
              </a:extLst>
            </p:cNvPr>
            <p:cNvSpPr txBox="1"/>
            <p:nvPr/>
          </p:nvSpPr>
          <p:spPr>
            <a:xfrm>
              <a:off x="3014872" y="1818211"/>
              <a:ext cx="6151110" cy="1938992"/>
            </a:xfrm>
            <a:prstGeom prst="rect">
              <a:avLst/>
            </a:prstGeom>
            <a:noFill/>
          </p:spPr>
          <p:txBody>
            <a:bodyPr wrap="square" rtlCol="0">
              <a:spAutoFit/>
            </a:bodyPr>
            <a:lstStyle/>
            <a:p>
              <a:r>
                <a:rPr lang="en-US" sz="4000" dirty="0" err="1">
                  <a:solidFill>
                    <a:srgbClr val="FF0000"/>
                  </a:solidFill>
                </a:rPr>
                <a:t>Thản</a:t>
              </a:r>
              <a:r>
                <a:rPr lang="en-US" sz="4000" dirty="0">
                  <a:solidFill>
                    <a:srgbClr val="FF0000"/>
                  </a:solidFill>
                </a:rPr>
                <a:t> </a:t>
              </a:r>
              <a:r>
                <a:rPr lang="en-US" sz="4000" dirty="0" err="1">
                  <a:solidFill>
                    <a:srgbClr val="FF0000"/>
                  </a:solidFill>
                </a:rPr>
                <a:t>nhiên</a:t>
              </a:r>
              <a:r>
                <a:rPr lang="en-US" sz="4000" dirty="0"/>
                <a:t>: </a:t>
              </a:r>
              <a:r>
                <a:rPr lang="vi-VN" sz="4000" dirty="0"/>
                <a:t>có dáng vẻ tự nhiên như thường, coi như không có gì xảy ra</a:t>
              </a:r>
              <a:r>
                <a:rPr lang="en-US" sz="4000" dirty="0"/>
                <a:t>.</a:t>
              </a:r>
            </a:p>
          </p:txBody>
        </p:sp>
      </p:grpSp>
      <p:sp>
        <p:nvSpPr>
          <p:cNvPr id="9" name="圆角矩形 32">
            <a:extLst>
              <a:ext uri="{FF2B5EF4-FFF2-40B4-BE49-F238E27FC236}">
                <a16:creationId xmlns:a16="http://schemas.microsoft.com/office/drawing/2014/main" id="{593C5EDD-1BA0-4766-951A-3DED6B2ACB28}"/>
              </a:ext>
            </a:extLst>
          </p:cNvPr>
          <p:cNvSpPr/>
          <p:nvPr/>
        </p:nvSpPr>
        <p:spPr>
          <a:xfrm>
            <a:off x="3997598" y="387737"/>
            <a:ext cx="4365335" cy="1065783"/>
          </a:xfrm>
          <a:prstGeom prst="roundRect">
            <a:avLst>
              <a:gd name="adj" fmla="val 0"/>
            </a:avLst>
          </a:prstGeom>
          <a:solidFill>
            <a:srgbClr val="75B2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Giải</a:t>
            </a:r>
            <a:r>
              <a:rPr kumimoji="1"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 </a:t>
            </a:r>
            <a:r>
              <a:rPr kumimoji="1" lang="en-US" altLang="zh-CN"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nghĩa</a:t>
            </a:r>
            <a:r>
              <a:rPr kumimoji="1"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 </a:t>
            </a:r>
            <a:r>
              <a:rPr kumimoji="1" lang="en-US" altLang="zh-CN"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từ</a:t>
            </a:r>
            <a:endParaRPr kumimoji="1" lang="zh-CN"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endParaRPr>
          </a:p>
        </p:txBody>
      </p:sp>
    </p:spTree>
    <p:extLst>
      <p:ext uri="{BB962C8B-B14F-4D97-AF65-F5344CB8AC3E}">
        <p14:creationId xmlns:p14="http://schemas.microsoft.com/office/powerpoint/2010/main" val="216736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1041034"/>
            <a:ext cx="12190413" cy="45719"/>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
              <a:ea typeface="字魂35号-经典雅黑" panose="00000500000000000000" pitchFamily="2" charset="-122"/>
              <a:cs typeface="+mn-cs"/>
              <a:sym typeface=""/>
            </a:endParaRPr>
          </a:p>
        </p:txBody>
      </p:sp>
      <p:sp>
        <p:nvSpPr>
          <p:cNvPr id="7" name="圆角矩形 32">
            <a:extLst>
              <a:ext uri="{FF2B5EF4-FFF2-40B4-BE49-F238E27FC236}">
                <a16:creationId xmlns:a16="http://schemas.microsoft.com/office/drawing/2014/main" id="{64B89C99-EF2C-46FE-9DCF-89354D731AFD}"/>
              </a:ext>
            </a:extLst>
          </p:cNvPr>
          <p:cNvSpPr/>
          <p:nvPr/>
        </p:nvSpPr>
        <p:spPr>
          <a:xfrm>
            <a:off x="4178352" y="377104"/>
            <a:ext cx="4365335" cy="1065783"/>
          </a:xfrm>
          <a:prstGeom prst="roundRect">
            <a:avLst>
              <a:gd name="adj" fmla="val 0"/>
            </a:avLst>
          </a:prstGeom>
          <a:solidFill>
            <a:srgbClr val="75B2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Giải</a:t>
            </a:r>
            <a:r>
              <a:rPr kumimoji="1"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 </a:t>
            </a:r>
            <a:r>
              <a:rPr kumimoji="1" lang="en-US" altLang="zh-CN"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nghĩa</a:t>
            </a:r>
            <a:r>
              <a:rPr kumimoji="1"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 </a:t>
            </a:r>
            <a:r>
              <a:rPr kumimoji="1" lang="en-US" altLang="zh-CN"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rPr>
              <a:t>từ</a:t>
            </a:r>
            <a:endParaRPr kumimoji="1" lang="zh-CN"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字魂35号-经典雅黑" panose="00000500000000000000" pitchFamily="2" charset="-122"/>
              <a:cs typeface="+mn-cs"/>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28355" y="2972648"/>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28355" y="4693108"/>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F74B102-65F9-4A0E-A7F0-7B1A1BBB6264}"/>
              </a:ext>
            </a:extLst>
          </p:cNvPr>
          <p:cNvGrpSpPr/>
          <p:nvPr/>
        </p:nvGrpSpPr>
        <p:grpSpPr>
          <a:xfrm>
            <a:off x="3524036" y="1867177"/>
            <a:ext cx="5514248" cy="2048676"/>
            <a:chOff x="3524036" y="1867177"/>
            <a:chExt cx="5514248" cy="2727974"/>
          </a:xfrm>
        </p:grpSpPr>
        <p:sp>
          <p:nvSpPr>
            <p:cNvPr id="15" name="3">
              <a:extLst>
                <a:ext uri="{FF2B5EF4-FFF2-40B4-BE49-F238E27FC236}">
                  <a16:creationId xmlns:a16="http://schemas.microsoft.com/office/drawing/2014/main" id="{3BA04592-F58E-4DF2-AFE8-6BB5734D4386}"/>
                </a:ext>
              </a:extLst>
            </p:cNvPr>
            <p:cNvSpPr/>
            <p:nvPr/>
          </p:nvSpPr>
          <p:spPr>
            <a:xfrm>
              <a:off x="3524036" y="1867177"/>
              <a:ext cx="5514248" cy="2727974"/>
            </a:xfrm>
            <a:prstGeom prst="rect">
              <a:avLst/>
            </a:prstGeom>
            <a:noFill/>
            <a:ln>
              <a:solidFill>
                <a:srgbClr val="75B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lumMod val="50000"/>
                  </a:srgbClr>
                </a:solidFill>
                <a:effectLst/>
                <a:uLnTx/>
                <a:uFillTx/>
                <a:latin typeface=""/>
                <a:ea typeface="字魂35号-经典雅黑" panose="00000500000000000000" pitchFamily="2" charset="-122"/>
                <a:cs typeface="+mn-cs"/>
                <a:sym typeface=""/>
              </a:endParaRPr>
            </a:p>
          </p:txBody>
        </p:sp>
        <p:sp>
          <p:nvSpPr>
            <p:cNvPr id="2" name="TextBox 1">
              <a:extLst>
                <a:ext uri="{FF2B5EF4-FFF2-40B4-BE49-F238E27FC236}">
                  <a16:creationId xmlns:a16="http://schemas.microsoft.com/office/drawing/2014/main" id="{2D88D68B-B097-45D2-903C-9048867659EB}"/>
                </a:ext>
              </a:extLst>
            </p:cNvPr>
            <p:cNvSpPr txBox="1"/>
            <p:nvPr/>
          </p:nvSpPr>
          <p:spPr>
            <a:xfrm>
              <a:off x="3524036" y="2261668"/>
              <a:ext cx="5455509" cy="1762264"/>
            </a:xfrm>
            <a:prstGeom prst="rect">
              <a:avLst/>
            </a:prstGeom>
            <a:noFill/>
          </p:spPr>
          <p:txBody>
            <a:bodyPr wrap="square" rtlCol="0">
              <a:spAutoFit/>
            </a:bodyPr>
            <a:lstStyle/>
            <a:p>
              <a:pPr algn="just"/>
              <a:r>
                <a:rPr lang="en-US" sz="4000" dirty="0" err="1">
                  <a:solidFill>
                    <a:srgbClr val="FF0000"/>
                  </a:solidFill>
                </a:rPr>
                <a:t>Thỏa</a:t>
              </a:r>
              <a:r>
                <a:rPr lang="en-US" sz="4000" dirty="0">
                  <a:solidFill>
                    <a:srgbClr val="FF0000"/>
                  </a:solidFill>
                </a:rPr>
                <a:t> </a:t>
              </a:r>
              <a:r>
                <a:rPr lang="en-US" sz="4000" dirty="0" err="1">
                  <a:solidFill>
                    <a:srgbClr val="FF0000"/>
                  </a:solidFill>
                </a:rPr>
                <a:t>thuê</a:t>
              </a:r>
              <a:r>
                <a:rPr lang="en-US" sz="4000" dirty="0"/>
                <a:t>: </a:t>
              </a:r>
              <a:r>
                <a:rPr lang="vi-VN" sz="4000" dirty="0"/>
                <a:t>rất thoả, được tha hồ theo như ý muốn</a:t>
              </a:r>
              <a:r>
                <a:rPr lang="en-US" sz="4000" dirty="0"/>
                <a:t>.</a:t>
              </a:r>
              <a:r>
                <a:rPr lang="vi-VN" sz="4000" dirty="0"/>
                <a:t> </a:t>
              </a:r>
              <a:endParaRPr lang="en-US" sz="4000" dirty="0"/>
            </a:p>
          </p:txBody>
        </p:sp>
      </p:grpSp>
    </p:spTree>
    <p:extLst>
      <p:ext uri="{BB962C8B-B14F-4D97-AF65-F5344CB8AC3E}">
        <p14:creationId xmlns:p14="http://schemas.microsoft.com/office/powerpoint/2010/main" val="181564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1041034"/>
            <a:ext cx="12190413" cy="45719"/>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
              <a:ea typeface="字魂35号-经典雅黑" panose="00000500000000000000" pitchFamily="2" charset="-122"/>
              <a:cs typeface="+mn-cs"/>
              <a:sym typeface=""/>
            </a:endParaRPr>
          </a:p>
        </p:txBody>
      </p:sp>
      <p:sp>
        <p:nvSpPr>
          <p:cNvPr id="33" name="Text Box 1">
            <a:extLst>
              <a:ext uri="{FF2B5EF4-FFF2-40B4-BE49-F238E27FC236}">
                <a16:creationId xmlns:a16="http://schemas.microsoft.com/office/drawing/2014/main" id="{3725D641-210E-4C9B-A882-BBA495E19A3E}"/>
              </a:ext>
            </a:extLst>
          </p:cNvPr>
          <p:cNvSpPr txBox="1"/>
          <p:nvPr/>
        </p:nvSpPr>
        <p:spPr>
          <a:xfrm>
            <a:off x="720174" y="1410762"/>
            <a:ext cx="10750062" cy="4401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Có</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bé</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chăn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cừu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thả</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cừu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gần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núi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hôm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buồn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quá</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nghĩ</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ra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trò</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đùa</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cho</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vui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giả</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vờ</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kêu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toáng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lên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Cứu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tôi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với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Nghe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tiếng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kêu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cứu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dân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đang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việc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gần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tức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tốc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chạy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tới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Nhưng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họ</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không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đâu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vậy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khoái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chí</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lắm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hôm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sau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lợi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bày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ra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trò</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dân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lại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chạy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tới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Rồi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hôm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đến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thật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hốt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hoảng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kêu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gào</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xin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cứu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giúp</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dân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nghĩ</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lại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lừa</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mình</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nên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vẫn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thản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nhiên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việc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Thế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thỏa</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thuê</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ăn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thịt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hết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cả</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đàn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cừu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p:txBody>
      </p:sp>
      <p:sp>
        <p:nvSpPr>
          <p:cNvPr id="36" name="TextBox 35">
            <a:extLst>
              <a:ext uri="{FF2B5EF4-FFF2-40B4-BE49-F238E27FC236}">
                <a16:creationId xmlns:a16="http://schemas.microsoft.com/office/drawing/2014/main" id="{29AD4FB2-D8FD-42AF-91D8-84F1B849C490}"/>
              </a:ext>
            </a:extLst>
          </p:cNvPr>
          <p:cNvSpPr txBox="1"/>
          <p:nvPr/>
        </p:nvSpPr>
        <p:spPr>
          <a:xfrm>
            <a:off x="3047205" y="230733"/>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Chú</a:t>
            </a:r>
            <a:r>
              <a:rPr kumimoji="0" lang="en-US" sz="4000" b="1" i="0" u="none" strike="noStrike" kern="1200" cap="none" spc="0" normalizeH="0" baseline="0" noProof="0" dirty="0">
                <a:ln>
                  <a:noFill/>
                </a:ln>
                <a:solidFill>
                  <a:srgbClr val="62953C"/>
                </a:solidFill>
                <a:effectLst/>
                <a:uLnTx/>
                <a:uFillTx/>
                <a:latin typeface="Arial-Rounded"/>
                <a:ea typeface="Arial-Rounded"/>
                <a:cs typeface="+mn-cs"/>
              </a:rPr>
              <a:t> </a:t>
            </a: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bé</a:t>
            </a:r>
            <a:r>
              <a:rPr kumimoji="0" lang="en-US" sz="4000" b="1" i="0" u="none" strike="noStrike" kern="1200" cap="none" spc="0" normalizeH="0" baseline="0" noProof="0" dirty="0">
                <a:ln>
                  <a:noFill/>
                </a:ln>
                <a:solidFill>
                  <a:srgbClr val="62953C"/>
                </a:solidFill>
                <a:effectLst/>
                <a:uLnTx/>
                <a:uFillTx/>
                <a:latin typeface="Arial-Rounded"/>
                <a:ea typeface="Arial-Rounded"/>
                <a:cs typeface="+mn-cs"/>
              </a:rPr>
              <a:t> </a:t>
            </a: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chăn</a:t>
            </a:r>
            <a:r>
              <a:rPr kumimoji="0" lang="en-US" sz="4000" b="1" i="0" u="none" strike="noStrike" kern="1200" cap="none" spc="0" normalizeH="0" baseline="0" noProof="0" dirty="0">
                <a:ln>
                  <a:noFill/>
                </a:ln>
                <a:solidFill>
                  <a:srgbClr val="62953C"/>
                </a:solidFill>
                <a:effectLst/>
                <a:uLnTx/>
                <a:uFillTx/>
                <a:latin typeface="Arial-Rounded"/>
                <a:ea typeface="Arial-Rounded"/>
                <a:cs typeface="+mn-cs"/>
              </a:rPr>
              <a:t> </a:t>
            </a: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cừu</a:t>
            </a:r>
            <a:endParaRPr kumimoji="0" lang="en-US" sz="4000" b="1" i="0" u="none" strike="noStrike" kern="1200" cap="none" spc="0" normalizeH="0" baseline="0" noProof="0" dirty="0">
              <a:ln>
                <a:noFill/>
              </a:ln>
              <a:solidFill>
                <a:srgbClr val="62953C"/>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0493EB55-FA1D-4491-BF4B-482ACBA44023}"/>
              </a:ext>
            </a:extLst>
          </p:cNvPr>
          <p:cNvSpPr txBox="1"/>
          <p:nvPr/>
        </p:nvSpPr>
        <p:spPr>
          <a:xfrm>
            <a:off x="7865389" y="5811967"/>
            <a:ext cx="3908795" cy="461665"/>
          </a:xfrm>
          <a:prstGeom prst="rect">
            <a:avLst/>
          </a:prstGeom>
          <a:noFill/>
        </p:spPr>
        <p:txBody>
          <a:bodyPr wrap="square" rtlCol="0">
            <a:spAutoFit/>
          </a:bodyPr>
          <a:lstStyle/>
          <a:p>
            <a:r>
              <a:rPr lang="en-US" sz="2400" i="1" dirty="0"/>
              <a:t>(Theo </a:t>
            </a:r>
            <a:r>
              <a:rPr lang="en-US" sz="2400" i="1" dirty="0" err="1"/>
              <a:t>Ngụ</a:t>
            </a:r>
            <a:r>
              <a:rPr lang="en-US" sz="2400" i="1" dirty="0"/>
              <a:t> </a:t>
            </a:r>
            <a:r>
              <a:rPr lang="en-US" sz="2400" i="1" dirty="0" err="1"/>
              <a:t>ngôn</a:t>
            </a:r>
            <a:r>
              <a:rPr lang="en-US" sz="2400" i="1" dirty="0"/>
              <a:t> Ê-</a:t>
            </a:r>
            <a:r>
              <a:rPr lang="en-US" sz="2400" i="1" dirty="0" err="1"/>
              <a:t>dốp</a:t>
            </a:r>
            <a:r>
              <a:rPr lang="en-US" sz="2400" i="1" dirty="0"/>
              <a:t>)</a:t>
            </a:r>
          </a:p>
        </p:txBody>
      </p:sp>
      <p:sp>
        <p:nvSpPr>
          <p:cNvPr id="2" name="Rectangle: Rounded Corners 1">
            <a:extLst>
              <a:ext uri="{FF2B5EF4-FFF2-40B4-BE49-F238E27FC236}">
                <a16:creationId xmlns:a16="http://schemas.microsoft.com/office/drawing/2014/main" id="{015A234A-F3E3-4B90-96BD-6ACF04C94E57}"/>
              </a:ext>
            </a:extLst>
          </p:cNvPr>
          <p:cNvSpPr/>
          <p:nvPr/>
        </p:nvSpPr>
        <p:spPr>
          <a:xfrm>
            <a:off x="2286000" y="5937194"/>
            <a:ext cx="4841631" cy="7081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rPr>
              <a:t>Đọc</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nối</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tiếp</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câu</a:t>
            </a:r>
            <a:endParaRPr lang="en-US" sz="3600" b="1" dirty="0">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id="{825B27CC-A714-42D8-82E5-F8C44EAD14E9}"/>
              </a:ext>
            </a:extLst>
          </p:cNvPr>
          <p:cNvCxnSpPr/>
          <p:nvPr/>
        </p:nvCxnSpPr>
        <p:spPr>
          <a:xfrm flipH="1">
            <a:off x="9870831" y="1410762"/>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39F86D6-020D-4DD6-90B3-F61EB3220DDA}"/>
              </a:ext>
            </a:extLst>
          </p:cNvPr>
          <p:cNvCxnSpPr/>
          <p:nvPr/>
        </p:nvCxnSpPr>
        <p:spPr>
          <a:xfrm flipH="1">
            <a:off x="8042032" y="1899138"/>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862B407-3E7C-4F23-8E47-A2FAAAA41AEF}"/>
              </a:ext>
            </a:extLst>
          </p:cNvPr>
          <p:cNvCxnSpPr/>
          <p:nvPr/>
        </p:nvCxnSpPr>
        <p:spPr>
          <a:xfrm flipH="1">
            <a:off x="1418494" y="2227384"/>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2CAE2D19-5EF7-46D7-A8D7-60E32B2DF61A}"/>
              </a:ext>
            </a:extLst>
          </p:cNvPr>
          <p:cNvCxnSpPr/>
          <p:nvPr/>
        </p:nvCxnSpPr>
        <p:spPr>
          <a:xfrm flipH="1">
            <a:off x="4360986" y="2706038"/>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F5D3EC8-5727-4B91-A8A4-1EBCFC9D7881}"/>
              </a:ext>
            </a:extLst>
          </p:cNvPr>
          <p:cNvCxnSpPr/>
          <p:nvPr/>
        </p:nvCxnSpPr>
        <p:spPr>
          <a:xfrm flipH="1">
            <a:off x="2450923" y="3611364"/>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1A133EA6-CF2E-400E-87E3-6730A75ABA2D}"/>
              </a:ext>
            </a:extLst>
          </p:cNvPr>
          <p:cNvCxnSpPr/>
          <p:nvPr/>
        </p:nvCxnSpPr>
        <p:spPr>
          <a:xfrm flipH="1">
            <a:off x="7063154" y="3560482"/>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F4A0673-1E7D-4126-90C5-CFE9FA7CE928}"/>
              </a:ext>
            </a:extLst>
          </p:cNvPr>
          <p:cNvCxnSpPr/>
          <p:nvPr/>
        </p:nvCxnSpPr>
        <p:spPr>
          <a:xfrm flipH="1">
            <a:off x="11236569" y="3560482"/>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C666C347-097A-4C3E-800F-4C26AE66E22D}"/>
              </a:ext>
            </a:extLst>
          </p:cNvPr>
          <p:cNvCxnSpPr/>
          <p:nvPr/>
        </p:nvCxnSpPr>
        <p:spPr>
          <a:xfrm flipH="1">
            <a:off x="6559861" y="4035804"/>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D1A95ADA-5F26-4221-8B9C-D4CAA4B8D1D3}"/>
              </a:ext>
            </a:extLst>
          </p:cNvPr>
          <p:cNvCxnSpPr/>
          <p:nvPr/>
        </p:nvCxnSpPr>
        <p:spPr>
          <a:xfrm flipH="1">
            <a:off x="11313569" y="4035503"/>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F496A991-040F-4F73-B554-5753C4370CB5}"/>
              </a:ext>
            </a:extLst>
          </p:cNvPr>
          <p:cNvCxnSpPr/>
          <p:nvPr/>
        </p:nvCxnSpPr>
        <p:spPr>
          <a:xfrm flipH="1">
            <a:off x="4815418" y="4387196"/>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603A68F4-9FBC-4B36-9A37-30DF6FA62825}"/>
              </a:ext>
            </a:extLst>
          </p:cNvPr>
          <p:cNvCxnSpPr/>
          <p:nvPr/>
        </p:nvCxnSpPr>
        <p:spPr>
          <a:xfrm flipH="1">
            <a:off x="10604322" y="4387196"/>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6F4FA0A9-2ED7-4B3E-A5A9-66D2CE731551}"/>
              </a:ext>
            </a:extLst>
          </p:cNvPr>
          <p:cNvCxnSpPr/>
          <p:nvPr/>
        </p:nvCxnSpPr>
        <p:spPr>
          <a:xfrm flipH="1">
            <a:off x="11378046" y="4903785"/>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581DAD97-AB87-4EFF-A041-2DC2F4A85654}"/>
              </a:ext>
            </a:extLst>
          </p:cNvPr>
          <p:cNvCxnSpPr/>
          <p:nvPr/>
        </p:nvCxnSpPr>
        <p:spPr>
          <a:xfrm flipH="1">
            <a:off x="7063154" y="5288332"/>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476BC3D-EDC0-4BAD-AEFB-5D49D95A384B}"/>
              </a:ext>
            </a:extLst>
          </p:cNvPr>
          <p:cNvCxnSpPr/>
          <p:nvPr/>
        </p:nvCxnSpPr>
        <p:spPr>
          <a:xfrm flipH="1">
            <a:off x="7146013" y="5288332"/>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03C5F625-657A-4930-8B33-1BBB0C36F037}"/>
              </a:ext>
            </a:extLst>
          </p:cNvPr>
          <p:cNvCxnSpPr/>
          <p:nvPr/>
        </p:nvCxnSpPr>
        <p:spPr>
          <a:xfrm flipH="1">
            <a:off x="11316042" y="3573838"/>
            <a:ext cx="128954" cy="488376"/>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288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0" y="1041034"/>
            <a:ext cx="12190413" cy="45719"/>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
              <a:ea typeface="字魂35号-经典雅黑" panose="00000500000000000000" pitchFamily="2" charset="-122"/>
              <a:cs typeface="+mn-cs"/>
              <a:sym typeface=""/>
            </a:endParaRPr>
          </a:p>
        </p:txBody>
      </p:sp>
      <p:sp>
        <p:nvSpPr>
          <p:cNvPr id="33" name="Text Box 1">
            <a:extLst>
              <a:ext uri="{FF2B5EF4-FFF2-40B4-BE49-F238E27FC236}">
                <a16:creationId xmlns:a16="http://schemas.microsoft.com/office/drawing/2014/main" id="{3725D641-210E-4C9B-A882-BBA495E19A3E}"/>
              </a:ext>
            </a:extLst>
          </p:cNvPr>
          <p:cNvSpPr txBox="1"/>
          <p:nvPr/>
        </p:nvSpPr>
        <p:spPr>
          <a:xfrm>
            <a:off x="720174" y="1410762"/>
            <a:ext cx="10750062" cy="4401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Có</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bé</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chăn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cửu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thả</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cừu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gần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núi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hôm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buồn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quá</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nghĩ</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ra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trò</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đùa</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cho</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vui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giả</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vờ</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kêu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toáng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lên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Cứu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tôi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với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Nghe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tiếng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kêu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cứu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dân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đang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việc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gần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tức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tốc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chạy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tới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Nhưng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họ</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không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đâu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vậy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khoái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chí</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lắm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hôm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sau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lợi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bày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ra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trò</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ấy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dân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lại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chạy</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tới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Rồi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một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hôm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đến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thật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hốt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hoảng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kêu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gào</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xin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cứu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giúp</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bác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nông</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dân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nghĩ</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chú</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lại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lừa</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mình</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nên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vẫn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thản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nhiên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làm</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việc</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Thế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là</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sói</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thỏa</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thuê</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ăn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thịt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hết</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cả</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đàn</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000000"/>
                </a:solidFill>
                <a:effectLst/>
                <a:uLnTx/>
                <a:uFillTx/>
                <a:latin typeface="Arial-Rounded"/>
                <a:ea typeface="Arial-Rounded"/>
                <a:cs typeface="+mn-cs"/>
              </a:rPr>
              <a:t>cừu</a:t>
            </a:r>
            <a:r>
              <a:rPr kumimoji="0" lang="en-US" sz="2800" b="0" i="0" u="none" strike="noStrike" kern="1200" cap="none" spc="0" normalizeH="0" baseline="0" noProof="0" dirty="0">
                <a:ln>
                  <a:noFill/>
                </a:ln>
                <a:solidFill>
                  <a:srgbClr val="000000"/>
                </a:solidFill>
                <a:effectLst/>
                <a:uLnTx/>
                <a:uFillTx/>
                <a:latin typeface="Arial-Rounded"/>
                <a:ea typeface="Arial-Rounded"/>
                <a:cs typeface="+mn-cs"/>
              </a:rPr>
              <a:t>.</a:t>
            </a:r>
          </a:p>
        </p:txBody>
      </p:sp>
      <p:sp>
        <p:nvSpPr>
          <p:cNvPr id="36" name="TextBox 35">
            <a:extLst>
              <a:ext uri="{FF2B5EF4-FFF2-40B4-BE49-F238E27FC236}">
                <a16:creationId xmlns:a16="http://schemas.microsoft.com/office/drawing/2014/main" id="{29AD4FB2-D8FD-42AF-91D8-84F1B849C490}"/>
              </a:ext>
            </a:extLst>
          </p:cNvPr>
          <p:cNvSpPr txBox="1"/>
          <p:nvPr/>
        </p:nvSpPr>
        <p:spPr>
          <a:xfrm>
            <a:off x="3047205" y="230733"/>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Chú</a:t>
            </a:r>
            <a:r>
              <a:rPr kumimoji="0" lang="en-US" sz="4000" b="1" i="0" u="none" strike="noStrike" kern="1200" cap="none" spc="0" normalizeH="0" baseline="0" noProof="0" dirty="0">
                <a:ln>
                  <a:noFill/>
                </a:ln>
                <a:solidFill>
                  <a:srgbClr val="62953C"/>
                </a:solidFill>
                <a:effectLst/>
                <a:uLnTx/>
                <a:uFillTx/>
                <a:latin typeface="Arial-Rounded"/>
                <a:ea typeface="Arial-Rounded"/>
                <a:cs typeface="+mn-cs"/>
              </a:rPr>
              <a:t> </a:t>
            </a: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bé</a:t>
            </a:r>
            <a:r>
              <a:rPr kumimoji="0" lang="en-US" sz="4000" b="1" i="0" u="none" strike="noStrike" kern="1200" cap="none" spc="0" normalizeH="0" baseline="0" noProof="0" dirty="0">
                <a:ln>
                  <a:noFill/>
                </a:ln>
                <a:solidFill>
                  <a:srgbClr val="62953C"/>
                </a:solidFill>
                <a:effectLst/>
                <a:uLnTx/>
                <a:uFillTx/>
                <a:latin typeface="Arial-Rounded"/>
                <a:ea typeface="Arial-Rounded"/>
                <a:cs typeface="+mn-cs"/>
              </a:rPr>
              <a:t> </a:t>
            </a: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chăn</a:t>
            </a:r>
            <a:r>
              <a:rPr kumimoji="0" lang="en-US" sz="4000" b="1" i="0" u="none" strike="noStrike" kern="1200" cap="none" spc="0" normalizeH="0" baseline="0" noProof="0" dirty="0">
                <a:ln>
                  <a:noFill/>
                </a:ln>
                <a:solidFill>
                  <a:srgbClr val="62953C"/>
                </a:solidFill>
                <a:effectLst/>
                <a:uLnTx/>
                <a:uFillTx/>
                <a:latin typeface="Arial-Rounded"/>
                <a:ea typeface="Arial-Rounded"/>
                <a:cs typeface="+mn-cs"/>
              </a:rPr>
              <a:t> </a:t>
            </a:r>
            <a:r>
              <a:rPr kumimoji="0" lang="en-US" sz="4000" b="1" i="0" u="none" strike="noStrike" kern="1200" cap="none" spc="0" normalizeH="0" baseline="0" noProof="0" dirty="0" err="1">
                <a:ln>
                  <a:noFill/>
                </a:ln>
                <a:solidFill>
                  <a:srgbClr val="62953C"/>
                </a:solidFill>
                <a:effectLst/>
                <a:uLnTx/>
                <a:uFillTx/>
                <a:latin typeface="Arial-Rounded"/>
                <a:ea typeface="Arial-Rounded"/>
                <a:cs typeface="+mn-cs"/>
              </a:rPr>
              <a:t>cừu</a:t>
            </a:r>
            <a:endParaRPr kumimoji="0" lang="en-US" sz="4000" b="1" i="0" u="none" strike="noStrike" kern="1200" cap="none" spc="0" normalizeH="0" baseline="0" noProof="0" dirty="0">
              <a:ln>
                <a:noFill/>
              </a:ln>
              <a:solidFill>
                <a:srgbClr val="62953C"/>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0493EB55-FA1D-4491-BF4B-482ACBA44023}"/>
              </a:ext>
            </a:extLst>
          </p:cNvPr>
          <p:cNvSpPr txBox="1"/>
          <p:nvPr/>
        </p:nvSpPr>
        <p:spPr>
          <a:xfrm>
            <a:off x="7865389" y="5811967"/>
            <a:ext cx="3569748" cy="461665"/>
          </a:xfrm>
          <a:prstGeom prst="rect">
            <a:avLst/>
          </a:prstGeom>
          <a:noFill/>
        </p:spPr>
        <p:txBody>
          <a:bodyPr wrap="square" rtlCol="0">
            <a:spAutoFit/>
          </a:bodyPr>
          <a:lstStyle/>
          <a:p>
            <a:r>
              <a:rPr lang="en-US" sz="2400" i="1" dirty="0"/>
              <a:t>(Theo </a:t>
            </a:r>
            <a:r>
              <a:rPr lang="en-US" sz="2400" i="1" dirty="0" err="1"/>
              <a:t>Ngụ</a:t>
            </a:r>
            <a:r>
              <a:rPr lang="en-US" sz="2400" i="1" dirty="0"/>
              <a:t> </a:t>
            </a:r>
            <a:r>
              <a:rPr lang="en-US" sz="2400" i="1" dirty="0" err="1"/>
              <a:t>ngôn</a:t>
            </a:r>
            <a:r>
              <a:rPr lang="en-US" sz="2400" i="1" dirty="0"/>
              <a:t> Ê-</a:t>
            </a:r>
            <a:r>
              <a:rPr lang="en-US" sz="2400" i="1" dirty="0" err="1"/>
              <a:t>dốp</a:t>
            </a:r>
            <a:r>
              <a:rPr lang="en-US" sz="2400" i="1" dirty="0"/>
              <a:t>)</a:t>
            </a:r>
          </a:p>
        </p:txBody>
      </p:sp>
      <p:sp>
        <p:nvSpPr>
          <p:cNvPr id="2" name="Rectangle: Rounded Corners 1">
            <a:extLst>
              <a:ext uri="{FF2B5EF4-FFF2-40B4-BE49-F238E27FC236}">
                <a16:creationId xmlns:a16="http://schemas.microsoft.com/office/drawing/2014/main" id="{015A234A-F3E3-4B90-96BD-6ACF04C94E57}"/>
              </a:ext>
            </a:extLst>
          </p:cNvPr>
          <p:cNvSpPr/>
          <p:nvPr/>
        </p:nvSpPr>
        <p:spPr>
          <a:xfrm>
            <a:off x="2286000" y="5937194"/>
            <a:ext cx="4841631" cy="7081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rPr>
              <a:t>Đọc</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nối</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tiếp</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đoạn</a:t>
            </a:r>
            <a:endParaRPr lang="en-US" sz="3600" b="1"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BE867D62-374D-462A-B4BA-C8A7EE8C5501}"/>
              </a:ext>
            </a:extLst>
          </p:cNvPr>
          <p:cNvSpPr/>
          <p:nvPr/>
        </p:nvSpPr>
        <p:spPr>
          <a:xfrm>
            <a:off x="720174" y="1410762"/>
            <a:ext cx="475580" cy="476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9" name="Oval 8">
            <a:extLst>
              <a:ext uri="{FF2B5EF4-FFF2-40B4-BE49-F238E27FC236}">
                <a16:creationId xmlns:a16="http://schemas.microsoft.com/office/drawing/2014/main" id="{F715F010-44CA-48B7-ABB6-D531B8AEC30C}"/>
              </a:ext>
            </a:extLst>
          </p:cNvPr>
          <p:cNvSpPr/>
          <p:nvPr/>
        </p:nvSpPr>
        <p:spPr>
          <a:xfrm>
            <a:off x="708451" y="4001562"/>
            <a:ext cx="475580" cy="4766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292771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745FBE-DBAE-9889-2FF4-34BE4D802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729" y="297230"/>
            <a:ext cx="4015628" cy="5922738"/>
          </a:xfrm>
          <a:prstGeom prst="rect">
            <a:avLst/>
          </a:prstGeom>
        </p:spPr>
      </p:pic>
      <p:sp>
        <p:nvSpPr>
          <p:cNvPr id="3" name="圆角矩形 15">
            <a:extLst>
              <a:ext uri="{FF2B5EF4-FFF2-40B4-BE49-F238E27FC236}">
                <a16:creationId xmlns:a16="http://schemas.microsoft.com/office/drawing/2014/main" id="{718F3E40-EB27-DCD2-DA69-7FDDFD2A8D53}"/>
              </a:ext>
            </a:extLst>
          </p:cNvPr>
          <p:cNvSpPr/>
          <p:nvPr/>
        </p:nvSpPr>
        <p:spPr>
          <a:xfrm>
            <a:off x="4647595" y="1588992"/>
            <a:ext cx="5923778" cy="3515249"/>
          </a:xfrm>
          <a:custGeom>
            <a:avLst/>
            <a:gdLst>
              <a:gd name="connsiteX0" fmla="*/ 0 w 5923778"/>
              <a:gd name="connsiteY0" fmla="*/ 585887 h 3515249"/>
              <a:gd name="connsiteX1" fmla="*/ 585887 w 5923778"/>
              <a:gd name="connsiteY1" fmla="*/ 0 h 3515249"/>
              <a:gd name="connsiteX2" fmla="*/ 5337891 w 5923778"/>
              <a:gd name="connsiteY2" fmla="*/ 0 h 3515249"/>
              <a:gd name="connsiteX3" fmla="*/ 5923778 w 5923778"/>
              <a:gd name="connsiteY3" fmla="*/ 585887 h 3515249"/>
              <a:gd name="connsiteX4" fmla="*/ 5923778 w 5923778"/>
              <a:gd name="connsiteY4" fmla="*/ 2929362 h 3515249"/>
              <a:gd name="connsiteX5" fmla="*/ 5337891 w 5923778"/>
              <a:gd name="connsiteY5" fmla="*/ 3515249 h 3515249"/>
              <a:gd name="connsiteX6" fmla="*/ 585887 w 5923778"/>
              <a:gd name="connsiteY6" fmla="*/ 3515249 h 3515249"/>
              <a:gd name="connsiteX7" fmla="*/ 0 w 5923778"/>
              <a:gd name="connsiteY7" fmla="*/ 2929362 h 3515249"/>
              <a:gd name="connsiteX8" fmla="*/ 0 w 5923778"/>
              <a:gd name="connsiteY8" fmla="*/ 585887 h 351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3778" h="3515249" fill="none" extrusionOk="0">
                <a:moveTo>
                  <a:pt x="0" y="585887"/>
                </a:moveTo>
                <a:cubicBezTo>
                  <a:pt x="24973" y="220599"/>
                  <a:pt x="253041" y="38279"/>
                  <a:pt x="585887" y="0"/>
                </a:cubicBezTo>
                <a:cubicBezTo>
                  <a:pt x="2110738" y="-48969"/>
                  <a:pt x="3108678" y="10257"/>
                  <a:pt x="5337891" y="0"/>
                </a:cubicBezTo>
                <a:cubicBezTo>
                  <a:pt x="5648056" y="13266"/>
                  <a:pt x="5935311" y="256514"/>
                  <a:pt x="5923778" y="585887"/>
                </a:cubicBezTo>
                <a:cubicBezTo>
                  <a:pt x="5802247" y="1099532"/>
                  <a:pt x="5763650" y="2531951"/>
                  <a:pt x="5923778" y="2929362"/>
                </a:cubicBezTo>
                <a:cubicBezTo>
                  <a:pt x="5943942" y="3239648"/>
                  <a:pt x="5661510" y="3470044"/>
                  <a:pt x="5337891" y="3515249"/>
                </a:cubicBezTo>
                <a:cubicBezTo>
                  <a:pt x="3533051" y="3551522"/>
                  <a:pt x="2749313" y="3489919"/>
                  <a:pt x="585887" y="3515249"/>
                </a:cubicBezTo>
                <a:cubicBezTo>
                  <a:pt x="275358" y="3498523"/>
                  <a:pt x="-14122" y="3202305"/>
                  <a:pt x="0" y="2929362"/>
                </a:cubicBezTo>
                <a:cubicBezTo>
                  <a:pt x="83164" y="2583894"/>
                  <a:pt x="162567" y="1225549"/>
                  <a:pt x="0" y="585887"/>
                </a:cubicBezTo>
                <a:close/>
              </a:path>
              <a:path w="5923778" h="3515249" stroke="0" extrusionOk="0">
                <a:moveTo>
                  <a:pt x="0" y="585887"/>
                </a:moveTo>
                <a:cubicBezTo>
                  <a:pt x="-54197" y="241046"/>
                  <a:pt x="280258" y="-18141"/>
                  <a:pt x="585887" y="0"/>
                </a:cubicBezTo>
                <a:cubicBezTo>
                  <a:pt x="1427411" y="-94193"/>
                  <a:pt x="3950752" y="-70811"/>
                  <a:pt x="5337891" y="0"/>
                </a:cubicBezTo>
                <a:cubicBezTo>
                  <a:pt x="5685125" y="10645"/>
                  <a:pt x="5978240" y="237837"/>
                  <a:pt x="5923778" y="585887"/>
                </a:cubicBezTo>
                <a:cubicBezTo>
                  <a:pt x="5925612" y="1715387"/>
                  <a:pt x="5774128" y="1847178"/>
                  <a:pt x="5923778" y="2929362"/>
                </a:cubicBezTo>
                <a:cubicBezTo>
                  <a:pt x="5893346" y="3246789"/>
                  <a:pt x="5632939" y="3476318"/>
                  <a:pt x="5337891" y="3515249"/>
                </a:cubicBezTo>
                <a:cubicBezTo>
                  <a:pt x="4820952" y="3493624"/>
                  <a:pt x="2285393" y="3629825"/>
                  <a:pt x="585887" y="3515249"/>
                </a:cubicBezTo>
                <a:cubicBezTo>
                  <a:pt x="261088" y="3519310"/>
                  <a:pt x="19020" y="3252545"/>
                  <a:pt x="0" y="2929362"/>
                </a:cubicBezTo>
                <a:cubicBezTo>
                  <a:pt x="123760" y="2264313"/>
                  <a:pt x="16653" y="1035182"/>
                  <a:pt x="0" y="585887"/>
                </a:cubicBezTo>
                <a:close/>
              </a:path>
            </a:pathLst>
          </a:custGeom>
          <a:solidFill>
            <a:schemeClr val="bg1"/>
          </a:solidFill>
          <a:ln w="28575">
            <a:solidFill>
              <a:srgbClr val="FFBB00"/>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kumimoji="1" lang="zh-CN" altLang="en-US">
              <a:solidFill>
                <a:prstClr val="black"/>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圆角矩形 15">
            <a:extLst>
              <a:ext uri="{FF2B5EF4-FFF2-40B4-BE49-F238E27FC236}">
                <a16:creationId xmlns:a16="http://schemas.microsoft.com/office/drawing/2014/main" id="{D566F3F6-975A-0BC6-EAA0-ECFFE42B5129}"/>
              </a:ext>
            </a:extLst>
          </p:cNvPr>
          <p:cNvSpPr/>
          <p:nvPr/>
        </p:nvSpPr>
        <p:spPr>
          <a:xfrm>
            <a:off x="6264790" y="1318203"/>
            <a:ext cx="2403674" cy="541577"/>
          </a:xfrm>
          <a:custGeom>
            <a:avLst/>
            <a:gdLst>
              <a:gd name="connsiteX0" fmla="*/ 0 w 2403674"/>
              <a:gd name="connsiteY0" fmla="*/ 90265 h 541577"/>
              <a:gd name="connsiteX1" fmla="*/ 90265 w 2403674"/>
              <a:gd name="connsiteY1" fmla="*/ 0 h 541577"/>
              <a:gd name="connsiteX2" fmla="*/ 2313409 w 2403674"/>
              <a:gd name="connsiteY2" fmla="*/ 0 h 541577"/>
              <a:gd name="connsiteX3" fmla="*/ 2403674 w 2403674"/>
              <a:gd name="connsiteY3" fmla="*/ 90265 h 541577"/>
              <a:gd name="connsiteX4" fmla="*/ 2403674 w 2403674"/>
              <a:gd name="connsiteY4" fmla="*/ 451312 h 541577"/>
              <a:gd name="connsiteX5" fmla="*/ 2313409 w 2403674"/>
              <a:gd name="connsiteY5" fmla="*/ 541577 h 541577"/>
              <a:gd name="connsiteX6" fmla="*/ 90265 w 2403674"/>
              <a:gd name="connsiteY6" fmla="*/ 541577 h 541577"/>
              <a:gd name="connsiteX7" fmla="*/ 0 w 2403674"/>
              <a:gd name="connsiteY7" fmla="*/ 451312 h 541577"/>
              <a:gd name="connsiteX8" fmla="*/ 0 w 2403674"/>
              <a:gd name="connsiteY8" fmla="*/ 90265 h 54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674" h="541577" fill="none" extrusionOk="0">
                <a:moveTo>
                  <a:pt x="0" y="90265"/>
                </a:moveTo>
                <a:cubicBezTo>
                  <a:pt x="819" y="39044"/>
                  <a:pt x="39374" y="4291"/>
                  <a:pt x="90265" y="0"/>
                </a:cubicBezTo>
                <a:cubicBezTo>
                  <a:pt x="1127637" y="-48969"/>
                  <a:pt x="1207994" y="10257"/>
                  <a:pt x="2313409" y="0"/>
                </a:cubicBezTo>
                <a:cubicBezTo>
                  <a:pt x="2358297" y="4910"/>
                  <a:pt x="2410409" y="37028"/>
                  <a:pt x="2403674" y="90265"/>
                </a:cubicBezTo>
                <a:cubicBezTo>
                  <a:pt x="2414062" y="131740"/>
                  <a:pt x="2371673" y="324344"/>
                  <a:pt x="2403674" y="451312"/>
                </a:cubicBezTo>
                <a:cubicBezTo>
                  <a:pt x="2407673" y="498528"/>
                  <a:pt x="2363262" y="540457"/>
                  <a:pt x="2313409" y="541577"/>
                </a:cubicBezTo>
                <a:cubicBezTo>
                  <a:pt x="2044906" y="577850"/>
                  <a:pt x="476422" y="516247"/>
                  <a:pt x="90265" y="541577"/>
                </a:cubicBezTo>
                <a:cubicBezTo>
                  <a:pt x="43003" y="538256"/>
                  <a:pt x="-1317" y="496442"/>
                  <a:pt x="0" y="451312"/>
                </a:cubicBezTo>
                <a:cubicBezTo>
                  <a:pt x="23613" y="349655"/>
                  <a:pt x="9169" y="175407"/>
                  <a:pt x="0" y="90265"/>
                </a:cubicBezTo>
                <a:close/>
              </a:path>
              <a:path w="2403674" h="541577" stroke="0" extrusionOk="0">
                <a:moveTo>
                  <a:pt x="0" y="90265"/>
                </a:moveTo>
                <a:cubicBezTo>
                  <a:pt x="-3755" y="38940"/>
                  <a:pt x="45222" y="-4861"/>
                  <a:pt x="90265" y="0"/>
                </a:cubicBezTo>
                <a:cubicBezTo>
                  <a:pt x="1143670" y="-94193"/>
                  <a:pt x="1772029" y="-70811"/>
                  <a:pt x="2313409" y="0"/>
                </a:cubicBezTo>
                <a:cubicBezTo>
                  <a:pt x="2365188" y="867"/>
                  <a:pt x="2412342" y="36518"/>
                  <a:pt x="2403674" y="90265"/>
                </a:cubicBezTo>
                <a:cubicBezTo>
                  <a:pt x="2375641" y="208994"/>
                  <a:pt x="2403867" y="311839"/>
                  <a:pt x="2403674" y="451312"/>
                </a:cubicBezTo>
                <a:cubicBezTo>
                  <a:pt x="2401567" y="500738"/>
                  <a:pt x="2359296" y="536166"/>
                  <a:pt x="2313409" y="541577"/>
                </a:cubicBezTo>
                <a:cubicBezTo>
                  <a:pt x="1961112" y="519952"/>
                  <a:pt x="578923" y="656153"/>
                  <a:pt x="90265" y="541577"/>
                </a:cubicBezTo>
                <a:cubicBezTo>
                  <a:pt x="39921" y="543210"/>
                  <a:pt x="2390" y="501115"/>
                  <a:pt x="0" y="451312"/>
                </a:cubicBezTo>
                <a:cubicBezTo>
                  <a:pt x="-30150" y="301238"/>
                  <a:pt x="-17166" y="158579"/>
                  <a:pt x="0" y="90265"/>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kumimoji="1" lang="vi-VN" altLang="zh-CN" sz="4000" b="1" dirty="0">
                <a:solidFill>
                  <a:prstClr val="black"/>
                </a:solidFill>
                <a:latin typeface="Cambria" panose="02040503050406030204" pitchFamily="18" charset="0"/>
                <a:ea typeface="Cambria" panose="02040503050406030204" pitchFamily="18" charset="0"/>
                <a:sym typeface="Arial" panose="020B0604020202020204" pitchFamily="34" charset="0"/>
              </a:rPr>
              <a:t>Yêu cầu</a:t>
            </a:r>
            <a:endParaRPr kumimoji="1" lang="zh-CN" altLang="en-US" sz="4000" b="1" dirty="0">
              <a:solidFill>
                <a:prstClr val="black"/>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id="{5B6D4387-9A94-5858-5234-9FA6616E4D78}"/>
              </a:ext>
            </a:extLst>
          </p:cNvPr>
          <p:cNvPicPr>
            <a:picLocks noChangeAspect="1"/>
          </p:cNvPicPr>
          <p:nvPr/>
        </p:nvPicPr>
        <p:blipFill>
          <a:blip r:embed="rId3"/>
          <a:stretch>
            <a:fillRect/>
          </a:stretch>
        </p:blipFill>
        <p:spPr>
          <a:xfrm>
            <a:off x="4866682" y="2177016"/>
            <a:ext cx="721308" cy="721308"/>
          </a:xfrm>
          <a:prstGeom prst="rect">
            <a:avLst/>
          </a:prstGeom>
        </p:spPr>
      </p:pic>
      <p:sp>
        <p:nvSpPr>
          <p:cNvPr id="6" name="TextBox 5">
            <a:extLst>
              <a:ext uri="{FF2B5EF4-FFF2-40B4-BE49-F238E27FC236}">
                <a16:creationId xmlns:a16="http://schemas.microsoft.com/office/drawing/2014/main" id="{C02AF355-DA1F-1D3F-AE13-B9BD7EC2ABEC}"/>
              </a:ext>
            </a:extLst>
          </p:cNvPr>
          <p:cNvSpPr txBox="1"/>
          <p:nvPr/>
        </p:nvSpPr>
        <p:spPr>
          <a:xfrm>
            <a:off x="5509350" y="2304815"/>
            <a:ext cx="4681073" cy="553926"/>
          </a:xfrm>
          <a:prstGeom prst="rect">
            <a:avLst/>
          </a:prstGeom>
          <a:noFill/>
        </p:spPr>
        <p:txBody>
          <a:bodyPr wrap="square" rtlCol="0">
            <a:spAutoFit/>
          </a:bodyPr>
          <a:lstStyle/>
          <a:p>
            <a:pPr algn="just" defTabSz="914309"/>
            <a:r>
              <a:rPr lang="vi-VN" sz="3000" dirty="0">
                <a:solidFill>
                  <a:prstClr val="black"/>
                </a:solidFill>
                <a:latin typeface="Cambria" panose="02040503050406030204" pitchFamily="18" charset="0"/>
                <a:ea typeface="Cambria" panose="02040503050406030204" pitchFamily="18" charset="0"/>
              </a:rPr>
              <a:t>Phân công đọc theo đoạn.</a:t>
            </a:r>
            <a:endParaRPr lang="en-US" sz="3000" dirty="0">
              <a:solidFill>
                <a:prstClr val="black"/>
              </a:solidFill>
              <a:latin typeface="Cambria" panose="02040503050406030204" pitchFamily="18" charset="0"/>
              <a:ea typeface="Cambria" panose="02040503050406030204" pitchFamily="18" charset="0"/>
            </a:endParaRPr>
          </a:p>
        </p:txBody>
      </p:sp>
      <p:pic>
        <p:nvPicPr>
          <p:cNvPr id="7" name="图片 6" descr="卡通人物&#10;&#10;低可信度描述已自动生成">
            <a:extLst>
              <a:ext uri="{FF2B5EF4-FFF2-40B4-BE49-F238E27FC236}">
                <a16:creationId xmlns:a16="http://schemas.microsoft.com/office/drawing/2014/main" id="{4B9C3998-FF21-955F-F574-BDF4CCFC6C76}"/>
              </a:ext>
            </a:extLst>
          </p:cNvPr>
          <p:cNvPicPr>
            <a:picLocks noChangeAspect="1"/>
          </p:cNvPicPr>
          <p:nvPr/>
        </p:nvPicPr>
        <p:blipFill>
          <a:blip r:embed="rId3"/>
          <a:stretch>
            <a:fillRect/>
          </a:stretch>
        </p:blipFill>
        <p:spPr>
          <a:xfrm>
            <a:off x="4866682" y="3050704"/>
            <a:ext cx="721308" cy="721308"/>
          </a:xfrm>
          <a:prstGeom prst="rect">
            <a:avLst/>
          </a:prstGeom>
        </p:spPr>
      </p:pic>
      <p:sp>
        <p:nvSpPr>
          <p:cNvPr id="8" name="TextBox 7">
            <a:extLst>
              <a:ext uri="{FF2B5EF4-FFF2-40B4-BE49-F238E27FC236}">
                <a16:creationId xmlns:a16="http://schemas.microsoft.com/office/drawing/2014/main" id="{0DFF728B-6FA1-DF83-5D26-B956C45C1C49}"/>
              </a:ext>
            </a:extLst>
          </p:cNvPr>
          <p:cNvSpPr txBox="1"/>
          <p:nvPr/>
        </p:nvSpPr>
        <p:spPr>
          <a:xfrm>
            <a:off x="5509350" y="3178504"/>
            <a:ext cx="4795359" cy="1015531"/>
          </a:xfrm>
          <a:prstGeom prst="rect">
            <a:avLst/>
          </a:prstGeom>
          <a:noFill/>
        </p:spPr>
        <p:txBody>
          <a:bodyPr wrap="square" rtlCol="0">
            <a:spAutoFit/>
          </a:bodyPr>
          <a:lstStyle/>
          <a:p>
            <a:pPr algn="just" defTabSz="914309"/>
            <a:r>
              <a:rPr lang="vi-VN" sz="3000" dirty="0">
                <a:solidFill>
                  <a:prstClr val="black"/>
                </a:solidFill>
                <a:latin typeface="Cambria" panose="02040503050406030204" pitchFamily="18" charset="0"/>
                <a:ea typeface="Cambria" panose="02040503050406030204" pitchFamily="18" charset="0"/>
              </a:rPr>
              <a:t>Tất cả các thành viên đều đọc.</a:t>
            </a:r>
            <a:endParaRPr lang="en-US" sz="3000" dirty="0">
              <a:solidFill>
                <a:prstClr val="black"/>
              </a:solidFill>
              <a:latin typeface="Cambria" panose="02040503050406030204" pitchFamily="18" charset="0"/>
              <a:ea typeface="Cambria" panose="02040503050406030204" pitchFamily="18" charset="0"/>
            </a:endParaRPr>
          </a:p>
        </p:txBody>
      </p:sp>
      <p:pic>
        <p:nvPicPr>
          <p:cNvPr id="9" name="图片 6" descr="卡通人物&#10;&#10;低可信度描述已自动生成">
            <a:extLst>
              <a:ext uri="{FF2B5EF4-FFF2-40B4-BE49-F238E27FC236}">
                <a16:creationId xmlns:a16="http://schemas.microsoft.com/office/drawing/2014/main" id="{B61707DE-4094-E749-0282-0E51C68724D9}"/>
              </a:ext>
            </a:extLst>
          </p:cNvPr>
          <p:cNvPicPr>
            <a:picLocks noChangeAspect="1"/>
          </p:cNvPicPr>
          <p:nvPr/>
        </p:nvPicPr>
        <p:blipFill>
          <a:blip r:embed="rId3"/>
          <a:stretch>
            <a:fillRect/>
          </a:stretch>
        </p:blipFill>
        <p:spPr>
          <a:xfrm>
            <a:off x="4866682" y="4060061"/>
            <a:ext cx="721308" cy="721308"/>
          </a:xfrm>
          <a:prstGeom prst="rect">
            <a:avLst/>
          </a:prstGeom>
        </p:spPr>
      </p:pic>
      <p:sp>
        <p:nvSpPr>
          <p:cNvPr id="10" name="TextBox 9">
            <a:extLst>
              <a:ext uri="{FF2B5EF4-FFF2-40B4-BE49-F238E27FC236}">
                <a16:creationId xmlns:a16="http://schemas.microsoft.com/office/drawing/2014/main" id="{B1D6A8B0-27F3-A18E-A022-E97961E50D8A}"/>
              </a:ext>
            </a:extLst>
          </p:cNvPr>
          <p:cNvSpPr txBox="1"/>
          <p:nvPr/>
        </p:nvSpPr>
        <p:spPr>
          <a:xfrm>
            <a:off x="5509350" y="4187860"/>
            <a:ext cx="4458012" cy="553926"/>
          </a:xfrm>
          <a:prstGeom prst="rect">
            <a:avLst/>
          </a:prstGeom>
          <a:noFill/>
        </p:spPr>
        <p:txBody>
          <a:bodyPr wrap="square" rtlCol="0">
            <a:spAutoFit/>
          </a:bodyPr>
          <a:lstStyle/>
          <a:p>
            <a:pPr algn="just" defTabSz="914309"/>
            <a:r>
              <a:rPr lang="vi-VN" sz="3000" dirty="0">
                <a:solidFill>
                  <a:prstClr val="black"/>
                </a:solidFill>
                <a:latin typeface="Cambria" panose="02040503050406030204" pitchFamily="18" charset="0"/>
                <a:ea typeface="Cambria" panose="02040503050406030204" pitchFamily="18" charset="0"/>
              </a:rPr>
              <a:t>Sửa lỗi cùng nhau.</a:t>
            </a:r>
            <a:endParaRPr lang="en-US" sz="3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7641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25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1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365" y="-107233"/>
            <a:ext cx="12373085" cy="6959861"/>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6667" y="4921"/>
            <a:ext cx="1825332" cy="2032983"/>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42750">
            <a:off x="8989127" y="1232131"/>
            <a:ext cx="2109504" cy="1088274"/>
          </a:xfrm>
          <a:prstGeom prst="rect">
            <a:avLst/>
          </a:prstGeom>
        </p:spPr>
      </p:pic>
      <p:pic>
        <p:nvPicPr>
          <p:cNvPr id="19" name="Picture 18">
            <a:hlinkClick r:id="" action="ppaction://hlinkshowjump?jump=nextslide"/>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111" y="4455423"/>
            <a:ext cx="3040676" cy="1530547"/>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3420977" y="2083018"/>
            <a:ext cx="7583093" cy="2858900"/>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049" y="515516"/>
            <a:ext cx="938314" cy="1902187"/>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44" y="2966133"/>
            <a:ext cx="3179067" cy="3778022"/>
          </a:xfrm>
          <a:prstGeom prst="rect">
            <a:avLst/>
          </a:prstGeom>
        </p:spPr>
      </p:pic>
      <p:pic>
        <p:nvPicPr>
          <p:cNvPr id="2" name="5cf0516366c93">
            <a:hlinkClick r:id="" action="ppaction://media"/>
            <a:extLst>
              <a:ext uri="{FF2B5EF4-FFF2-40B4-BE49-F238E27FC236}">
                <a16:creationId xmlns:a16="http://schemas.microsoft.com/office/drawing/2014/main" id="{B9955C6B-A8ED-6A35-C236-48656248455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09540" y="-107233"/>
            <a:ext cx="890815" cy="890815"/>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500"/>
                                        <p:tgtEl>
                                          <p:spTgt spid="2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28"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1E97F-7856-95C6-32A2-E1EA0FF1D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53" y="1076649"/>
            <a:ext cx="3535254" cy="5214223"/>
          </a:xfrm>
          <a:prstGeom prst="rect">
            <a:avLst/>
          </a:prstGeom>
        </p:spPr>
      </p:pic>
      <p:pic>
        <p:nvPicPr>
          <p:cNvPr id="3" name="Picture 2">
            <a:extLst>
              <a:ext uri="{FF2B5EF4-FFF2-40B4-BE49-F238E27FC236}">
                <a16:creationId xmlns:a16="http://schemas.microsoft.com/office/drawing/2014/main" id="{F855EDA1-556B-A538-380A-2EB04773835B}"/>
              </a:ext>
            </a:extLst>
          </p:cNvPr>
          <p:cNvPicPr>
            <a:picLocks noChangeAspect="1"/>
          </p:cNvPicPr>
          <p:nvPr/>
        </p:nvPicPr>
        <p:blipFill>
          <a:blip r:embed="rId3"/>
          <a:stretch>
            <a:fillRect/>
          </a:stretch>
        </p:blipFill>
        <p:spPr>
          <a:xfrm>
            <a:off x="4405673" y="1531239"/>
            <a:ext cx="6747978" cy="3968323"/>
          </a:xfrm>
          <a:prstGeom prst="rect">
            <a:avLst/>
          </a:prstGeom>
        </p:spPr>
      </p:pic>
    </p:spTree>
    <p:extLst>
      <p:ext uri="{BB962C8B-B14F-4D97-AF65-F5344CB8AC3E}">
        <p14:creationId xmlns:p14="http://schemas.microsoft.com/office/powerpoint/2010/main" val="39375614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9EBA-8F22-0E0B-A6D7-DFEC1E80A2EA}"/>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00C6287A-1B24-20DA-11C3-C8AE007F9CD0}"/>
              </a:ext>
            </a:extLst>
          </p:cNvPr>
          <p:cNvGrpSpPr/>
          <p:nvPr/>
        </p:nvGrpSpPr>
        <p:grpSpPr>
          <a:xfrm>
            <a:off x="1251980" y="938180"/>
            <a:ext cx="10938432" cy="6145766"/>
            <a:chOff x="1026757" y="959365"/>
            <a:chExt cx="10939856" cy="6146566"/>
          </a:xfrm>
        </p:grpSpPr>
        <p:sp>
          <p:nvSpPr>
            <p:cNvPr id="14" name="任意多边形: 形状 12">
              <a:extLst>
                <a:ext uri="{FF2B5EF4-FFF2-40B4-BE49-F238E27FC236}">
                  <a16:creationId xmlns:a16="http://schemas.microsoft.com/office/drawing/2014/main" id="{A7FE7D5C-3981-EE58-3F20-D2922B200B64}"/>
                </a:ext>
              </a:extLst>
            </p:cNvPr>
            <p:cNvSpPr/>
            <p:nvPr/>
          </p:nvSpPr>
          <p:spPr>
            <a:xfrm>
              <a:off x="1224894" y="1184396"/>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dirty="0">
                <a:solidFill>
                  <a:prstClr val="white"/>
                </a:solidFill>
                <a:latin typeface="Aptos" panose="02110004020202020204"/>
                <a:ea typeface="等线" panose="02010600030101010101" pitchFamily="2" charset="-122"/>
              </a:endParaRPr>
            </a:p>
          </p:txBody>
        </p:sp>
        <p:sp>
          <p:nvSpPr>
            <p:cNvPr id="15" name="任意多边形: 形状 11">
              <a:extLst>
                <a:ext uri="{FF2B5EF4-FFF2-40B4-BE49-F238E27FC236}">
                  <a16:creationId xmlns:a16="http://schemas.microsoft.com/office/drawing/2014/main" id="{EF2EE3A5-ADBC-4AA1-5C3B-4BE757C726A6}"/>
                </a:ext>
              </a:extLst>
            </p:cNvPr>
            <p:cNvSpPr/>
            <p:nvPr/>
          </p:nvSpPr>
          <p:spPr>
            <a:xfrm>
              <a:off x="1026757" y="959365"/>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latin typeface="Aptos" panose="02110004020202020204"/>
                <a:ea typeface="等线" panose="02010600030101010101" pitchFamily="2" charset="-122"/>
              </a:endParaRPr>
            </a:p>
          </p:txBody>
        </p:sp>
      </p:grpSp>
      <p:pic>
        <p:nvPicPr>
          <p:cNvPr id="2" name="Picture 1">
            <a:extLst>
              <a:ext uri="{FF2B5EF4-FFF2-40B4-BE49-F238E27FC236}">
                <a16:creationId xmlns:a16="http://schemas.microsoft.com/office/drawing/2014/main" id="{56BCB153-2B40-FB87-5CC7-BDDBACC92BE3}"/>
              </a:ext>
            </a:extLst>
          </p:cNvPr>
          <p:cNvPicPr>
            <a:picLocks noChangeAspect="1"/>
          </p:cNvPicPr>
          <p:nvPr/>
        </p:nvPicPr>
        <p:blipFill>
          <a:blip r:embed="rId2"/>
          <a:stretch>
            <a:fillRect/>
          </a:stretch>
        </p:blipFill>
        <p:spPr>
          <a:xfrm>
            <a:off x="657282" y="2335179"/>
            <a:ext cx="11533130" cy="5315481"/>
          </a:xfrm>
          <a:prstGeom prst="rect">
            <a:avLst/>
          </a:prstGeom>
        </p:spPr>
      </p:pic>
    </p:spTree>
    <p:extLst>
      <p:ext uri="{BB962C8B-B14F-4D97-AF65-F5344CB8AC3E}">
        <p14:creationId xmlns:p14="http://schemas.microsoft.com/office/powerpoint/2010/main" val="24612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904257-9500-8782-5C2F-28FA7758C524}"/>
              </a:ext>
            </a:extLst>
          </p:cNvPr>
          <p:cNvPicPr>
            <a:picLocks noChangeAspect="1"/>
          </p:cNvPicPr>
          <p:nvPr/>
        </p:nvPicPr>
        <p:blipFill>
          <a:blip r:embed="rId2"/>
          <a:stretch>
            <a:fillRect/>
          </a:stretch>
        </p:blipFill>
        <p:spPr>
          <a:xfrm>
            <a:off x="2413987" y="162556"/>
            <a:ext cx="6661075" cy="2658299"/>
          </a:xfrm>
          <a:prstGeom prst="rect">
            <a:avLst/>
          </a:prstGeom>
        </p:spPr>
      </p:pic>
      <p:grpSp>
        <p:nvGrpSpPr>
          <p:cNvPr id="3" name="Group 2">
            <a:extLst>
              <a:ext uri="{FF2B5EF4-FFF2-40B4-BE49-F238E27FC236}">
                <a16:creationId xmlns:a16="http://schemas.microsoft.com/office/drawing/2014/main" id="{8C83EACF-E550-8E27-E944-55C630958412}"/>
              </a:ext>
            </a:extLst>
          </p:cNvPr>
          <p:cNvGrpSpPr/>
          <p:nvPr/>
        </p:nvGrpSpPr>
        <p:grpSpPr>
          <a:xfrm>
            <a:off x="-211570" y="2042146"/>
            <a:ext cx="4998345" cy="4998345"/>
            <a:chOff x="-155389" y="1592156"/>
            <a:chExt cx="4998996" cy="4998996"/>
          </a:xfrm>
        </p:grpSpPr>
        <p:pic>
          <p:nvPicPr>
            <p:cNvPr id="4" name="图片 1">
              <a:extLst>
                <a:ext uri="{FF2B5EF4-FFF2-40B4-BE49-F238E27FC236}">
                  <a16:creationId xmlns:a16="http://schemas.microsoft.com/office/drawing/2014/main" id="{73A6AA1D-0315-7DC4-D93C-904F32D0D173}"/>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0E31A8D6-7B03-4A87-A33F-E639F7A1A039}"/>
                </a:ext>
              </a:extLst>
            </p:cNvPr>
            <p:cNvSpPr txBox="1"/>
            <p:nvPr/>
          </p:nvSpPr>
          <p:spPr>
            <a:xfrm>
              <a:off x="1507039" y="2371725"/>
              <a:ext cx="2201790" cy="1200329"/>
            </a:xfrm>
            <a:prstGeom prst="rect">
              <a:avLst/>
            </a:prstGeom>
            <a:noFill/>
          </p:spPr>
          <p:txBody>
            <a:bodyPr wrap="square" rtlCol="0">
              <a:spAutoFit/>
            </a:bodyPr>
            <a:lstStyle/>
            <a:p>
              <a:pPr algn="ctr" defTabSz="914309"/>
              <a:r>
                <a:rPr lang="vi-VN" sz="3600" b="1" dirty="0">
                  <a:solidFill>
                    <a:srgbClr val="E97132">
                      <a:lumMod val="75000"/>
                    </a:srgbClr>
                  </a:solidFill>
                  <a:latin typeface="Cambria" panose="02040503050406030204" pitchFamily="18" charset="0"/>
                  <a:ea typeface="Cambria" panose="02040503050406030204" pitchFamily="18" charset="0"/>
                </a:rPr>
                <a:t>Đọc thầm bài đọc</a:t>
              </a:r>
              <a:endParaRPr lang="en-US" sz="3600" b="1" dirty="0">
                <a:solidFill>
                  <a:srgbClr val="E97132">
                    <a:lumMod val="75000"/>
                  </a:srgbClr>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0CB9633B-62D9-BB0A-54B2-49DDD529D4CD}"/>
              </a:ext>
            </a:extLst>
          </p:cNvPr>
          <p:cNvGrpSpPr/>
          <p:nvPr/>
        </p:nvGrpSpPr>
        <p:grpSpPr>
          <a:xfrm>
            <a:off x="3344426" y="2043663"/>
            <a:ext cx="4998345" cy="4998345"/>
            <a:chOff x="3402014" y="1688186"/>
            <a:chExt cx="4998996" cy="4998996"/>
          </a:xfrm>
        </p:grpSpPr>
        <p:pic>
          <p:nvPicPr>
            <p:cNvPr id="7" name="图片 16">
              <a:extLst>
                <a:ext uri="{FF2B5EF4-FFF2-40B4-BE49-F238E27FC236}">
                  <a16:creationId xmlns:a16="http://schemas.microsoft.com/office/drawing/2014/main" id="{471A5DCB-0B9E-A7B0-D200-589ED6AA6F3F}"/>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94905644-10C5-2CFA-D45C-2D940E2AA09E}"/>
                </a:ext>
              </a:extLst>
            </p:cNvPr>
            <p:cNvSpPr txBox="1"/>
            <p:nvPr/>
          </p:nvSpPr>
          <p:spPr>
            <a:xfrm>
              <a:off x="4938725" y="2289425"/>
              <a:ext cx="2414784" cy="1200329"/>
            </a:xfrm>
            <a:prstGeom prst="rect">
              <a:avLst/>
            </a:prstGeom>
            <a:noFill/>
          </p:spPr>
          <p:txBody>
            <a:bodyPr wrap="square" rtlCol="0">
              <a:spAutoFit/>
            </a:bodyPr>
            <a:lstStyle/>
            <a:p>
              <a:pPr algn="ctr" defTabSz="914309"/>
              <a:r>
                <a:rPr lang="vi-VN" sz="3600" b="1" dirty="0">
                  <a:solidFill>
                    <a:srgbClr val="196B24">
                      <a:lumMod val="50000"/>
                    </a:srgbClr>
                  </a:solidFill>
                  <a:latin typeface="Cambria" panose="02040503050406030204" pitchFamily="18" charset="0"/>
                  <a:ea typeface="Cambria" panose="02040503050406030204" pitchFamily="18" charset="0"/>
                </a:rPr>
                <a:t>Thảo luận nhóm đôi</a:t>
              </a:r>
              <a:endParaRPr lang="en-US" sz="3600" b="1" dirty="0">
                <a:solidFill>
                  <a:srgbClr val="196B24">
                    <a:lumMod val="50000"/>
                  </a:srgbClr>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2733FBA3-7FAD-4345-18FC-7E64159EE102}"/>
              </a:ext>
            </a:extLst>
          </p:cNvPr>
          <p:cNvGrpSpPr/>
          <p:nvPr/>
        </p:nvGrpSpPr>
        <p:grpSpPr>
          <a:xfrm>
            <a:off x="6973317" y="1916859"/>
            <a:ext cx="5123632" cy="5123632"/>
            <a:chOff x="7029981" y="1625534"/>
            <a:chExt cx="5124299" cy="5124299"/>
          </a:xfrm>
        </p:grpSpPr>
        <p:pic>
          <p:nvPicPr>
            <p:cNvPr id="10" name="图片 17">
              <a:extLst>
                <a:ext uri="{FF2B5EF4-FFF2-40B4-BE49-F238E27FC236}">
                  <a16:creationId xmlns:a16="http://schemas.microsoft.com/office/drawing/2014/main" id="{1CB2C571-620B-4A4D-A004-01FDB3A74743}"/>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B9496557-5155-DB43-6F66-370848078B26}"/>
                </a:ext>
              </a:extLst>
            </p:cNvPr>
            <p:cNvSpPr txBox="1"/>
            <p:nvPr/>
          </p:nvSpPr>
          <p:spPr>
            <a:xfrm>
              <a:off x="8592151" y="2094726"/>
              <a:ext cx="2506660" cy="1754326"/>
            </a:xfrm>
            <a:prstGeom prst="rect">
              <a:avLst/>
            </a:prstGeom>
            <a:noFill/>
          </p:spPr>
          <p:txBody>
            <a:bodyPr wrap="square" rtlCol="0">
              <a:spAutoFit/>
            </a:bodyPr>
            <a:lstStyle/>
            <a:p>
              <a:pPr algn="ctr" defTabSz="914309"/>
              <a:r>
                <a:rPr lang="vi-VN" sz="3600" b="1" dirty="0">
                  <a:solidFill>
                    <a:srgbClr val="FC4708"/>
                  </a:solidFill>
                  <a:latin typeface="Cambria" panose="02040503050406030204" pitchFamily="18" charset="0"/>
                  <a:ea typeface="Cambria" panose="02040503050406030204" pitchFamily="18" charset="0"/>
                </a:rPr>
                <a:t>Trả lời các câu hỏi cuối bài</a:t>
              </a:r>
              <a:endParaRPr lang="en-US" sz="3600" b="1" dirty="0">
                <a:solidFill>
                  <a:srgbClr val="FC4708"/>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559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7724" y="801178"/>
            <a:ext cx="11987239" cy="4718149"/>
          </a:xfrm>
          <a:prstGeom prst="rect">
            <a:avLst/>
          </a:prstGeom>
          <a:noFill/>
        </p:spPr>
        <p:txBody>
          <a:bodyPr wrap="square" lIns="121724" tIns="60864" rIns="121724" bIns="60864" rtlCol="0">
            <a:spAutoFit/>
          </a:bodyPr>
          <a:lstStyle/>
          <a:p>
            <a:pPr algn="just" defTabSz="1217286"/>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chăn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cừu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cừu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gần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núi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buồn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quá</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đùa</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vờ</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defTabSz="1217286"/>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defTabSz="1217286"/>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Nghe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nông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dân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gần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tức</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tốc</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khoái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lắm</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p:cNvSpPr txBox="1"/>
          <p:nvPr/>
        </p:nvSpPr>
        <p:spPr>
          <a:xfrm>
            <a:off x="3860299" y="77431"/>
            <a:ext cx="4856076" cy="779395"/>
          </a:xfrm>
          <a:prstGeom prst="rect">
            <a:avLst/>
          </a:prstGeom>
          <a:solidFill>
            <a:srgbClr val="FEDEF3"/>
          </a:solidFill>
        </p:spPr>
        <p:txBody>
          <a:bodyPr wrap="square" lIns="121741" tIns="60872" rIns="121741" bIns="60872" rtlCol="0">
            <a:spAutoFit/>
          </a:bodyPr>
          <a:lstStyle/>
          <a:p>
            <a:pPr algn="ctr" defTabSz="1217286"/>
            <a:r>
              <a:rPr lang="en-US" sz="4266" b="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đoạn 1:</a:t>
            </a:r>
          </a:p>
        </p:txBody>
      </p:sp>
      <p:cxnSp>
        <p:nvCxnSpPr>
          <p:cNvPr id="15" name="Straight Connector 14"/>
          <p:cNvCxnSpPr>
            <a:cxnSpLocks/>
          </p:cNvCxnSpPr>
          <p:nvPr/>
        </p:nvCxnSpPr>
        <p:spPr>
          <a:xfrm>
            <a:off x="203173" y="4750422"/>
            <a:ext cx="76011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81097" y="4140901"/>
            <a:ext cx="104368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3620" y="5565878"/>
            <a:ext cx="12165016" cy="1354039"/>
          </a:xfrm>
          <a:prstGeom prst="rect">
            <a:avLst/>
          </a:prstGeom>
          <a:solidFill>
            <a:srgbClr val="FEDEF3"/>
          </a:solidFill>
        </p:spPr>
        <p:txBody>
          <a:bodyPr wrap="square" lIns="121741" tIns="60872" rIns="121741" bIns="60872" rtlCol="0">
            <a:spAutoFit/>
          </a:bodyPr>
          <a:lstStyle/>
          <a:p>
            <a:pPr algn="ctr" defTabSz="1217286"/>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Ban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nông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dân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1+#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0628" y="857891"/>
            <a:ext cx="9650743" cy="1435856"/>
          </a:xfrm>
          <a:prstGeom prst="rect">
            <a:avLst/>
          </a:prstGeom>
          <a:solidFill>
            <a:srgbClr val="FEDEF3"/>
          </a:solidFill>
        </p:spPr>
        <p:txBody>
          <a:bodyPr wrap="square" lIns="121741" tIns="60872" rIns="121741" bIns="60872" rtlCol="0">
            <a:spAutoFit/>
          </a:bodyPr>
          <a:lstStyle/>
          <a:p>
            <a:pPr algn="ctr" defTabSz="1217286"/>
            <a:r>
              <a:rPr lang="en-US" sz="4266">
                <a:solidFill>
                  <a:prstClr val="black"/>
                </a:solidFill>
                <a:latin typeface="Arial" pitchFamily="34" charset="0"/>
                <a:ea typeface="Arial-Rounded" pitchFamily="34" charset="0"/>
                <a:cs typeface="Arial" pitchFamily="34" charset="0"/>
              </a:rPr>
              <a:t>Em có nhận xét gì về hành động của các bác nông dân?</a:t>
            </a:r>
          </a:p>
        </p:txBody>
      </p:sp>
      <p:sp>
        <p:nvSpPr>
          <p:cNvPr id="4" name="Curved Right Arrow 3"/>
          <p:cNvSpPr/>
          <p:nvPr/>
        </p:nvSpPr>
        <p:spPr>
          <a:xfrm>
            <a:off x="301374" y="1804406"/>
            <a:ext cx="1009095" cy="253964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86"/>
            <a:endParaRPr lang="en-US" sz="2400">
              <a:solidFill>
                <a:prstClr val="black"/>
              </a:solidFill>
              <a:latin typeface="Calibri"/>
            </a:endParaRPr>
          </a:p>
        </p:txBody>
      </p:sp>
      <p:sp>
        <p:nvSpPr>
          <p:cNvPr id="5" name="TextBox 4"/>
          <p:cNvSpPr txBox="1"/>
          <p:nvPr/>
        </p:nvSpPr>
        <p:spPr>
          <a:xfrm>
            <a:off x="1320628" y="3429795"/>
            <a:ext cx="9650743" cy="1435856"/>
          </a:xfrm>
          <a:prstGeom prst="rect">
            <a:avLst/>
          </a:prstGeom>
          <a:solidFill>
            <a:srgbClr val="FEDEF3"/>
          </a:solidFill>
        </p:spPr>
        <p:txBody>
          <a:bodyPr wrap="square" lIns="121741" tIns="60872" rIns="121741" bIns="60872" rtlCol="0">
            <a:spAutoFit/>
          </a:bodyPr>
          <a:lstStyle/>
          <a:p>
            <a:pPr algn="ctr" defTabSz="1217286"/>
            <a:r>
              <a:rPr lang="en-US" sz="4266">
                <a:solidFill>
                  <a:prstClr val="black"/>
                </a:solidFill>
                <a:latin typeface="Arial" pitchFamily="34" charset="0"/>
                <a:ea typeface="Arial-Rounded" pitchFamily="34" charset="0"/>
                <a:cs typeface="Arial" pitchFamily="34" charset="0"/>
              </a:rPr>
              <a:t>Các bác nông dân tốt bụng, sẵn sàng giúp đỡ khi người khác gặp khó khăn.</a:t>
            </a:r>
          </a:p>
        </p:txBody>
      </p:sp>
    </p:spTree>
    <p:extLst>
      <p:ext uri="{BB962C8B-B14F-4D97-AF65-F5344CB8AC3E}">
        <p14:creationId xmlns:p14="http://schemas.microsoft.com/office/powerpoint/2010/main" val="39621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173" y="1398059"/>
            <a:ext cx="11580892" cy="4031104"/>
          </a:xfrm>
          <a:prstGeom prst="rect">
            <a:avLst/>
          </a:prstGeom>
        </p:spPr>
        <p:txBody>
          <a:bodyPr wrap="square">
            <a:spAutoFit/>
          </a:bodyPr>
          <a:lstStyle/>
          <a:p>
            <a:pPr algn="just" defTabSz="1217286"/>
            <a:r>
              <a:rPr lang="en-US" sz="4266">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
        <p:nvSpPr>
          <p:cNvPr id="5" name="TextBox 4"/>
          <p:cNvSpPr txBox="1"/>
          <p:nvPr/>
        </p:nvSpPr>
        <p:spPr>
          <a:xfrm>
            <a:off x="-86641" y="5800501"/>
            <a:ext cx="12190413" cy="779395"/>
          </a:xfrm>
          <a:prstGeom prst="rect">
            <a:avLst/>
          </a:prstGeom>
          <a:solidFill>
            <a:srgbClr val="FEDEF3"/>
          </a:solidFill>
        </p:spPr>
        <p:txBody>
          <a:bodyPr wrap="square" lIns="121741" tIns="60872" rIns="121741" bIns="60872" rtlCol="0">
            <a:spAutoFit/>
          </a:bodyPr>
          <a:lstStyle/>
          <a:p>
            <a:pPr algn="ctr" defTabSz="1217286"/>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bầy</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sói</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thỏa</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thuê</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ăn</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thịt</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6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cừu</a:t>
            </a:r>
            <a:r>
              <a:rPr lang="en-US" sz="426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p:cNvSpPr txBox="1"/>
          <p:nvPr/>
        </p:nvSpPr>
        <p:spPr>
          <a:xfrm>
            <a:off x="3860299" y="382191"/>
            <a:ext cx="4856076" cy="779395"/>
          </a:xfrm>
          <a:prstGeom prst="rect">
            <a:avLst/>
          </a:prstGeom>
          <a:solidFill>
            <a:srgbClr val="FEDEF3"/>
          </a:solidFill>
        </p:spPr>
        <p:txBody>
          <a:bodyPr wrap="square" lIns="121741" tIns="60872" rIns="121741" bIns="60872" rtlCol="0">
            <a:spAutoFit/>
          </a:bodyPr>
          <a:lstStyle/>
          <a:p>
            <a:pPr algn="ctr" defTabSz="1217286"/>
            <a:r>
              <a:rPr lang="en-US" sz="4266" b="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đoạn 2:</a:t>
            </a:r>
          </a:p>
        </p:txBody>
      </p:sp>
      <p:cxnSp>
        <p:nvCxnSpPr>
          <p:cNvPr id="7" name="Straight Connector 6"/>
          <p:cNvCxnSpPr>
            <a:cxnSpLocks/>
          </p:cNvCxnSpPr>
          <p:nvPr/>
        </p:nvCxnSpPr>
        <p:spPr>
          <a:xfrm>
            <a:off x="9779997" y="3327318"/>
            <a:ext cx="19309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0883" y="4044745"/>
            <a:ext cx="11362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290997" y="4624331"/>
            <a:ext cx="11351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029DD4-3C4E-3DC4-28CA-E01BA0E467A2}"/>
              </a:ext>
            </a:extLst>
          </p:cNvPr>
          <p:cNvCxnSpPr>
            <a:cxnSpLocks/>
          </p:cNvCxnSpPr>
          <p:nvPr/>
        </p:nvCxnSpPr>
        <p:spPr>
          <a:xfrm>
            <a:off x="205937" y="5336713"/>
            <a:ext cx="2090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7934" y="280604"/>
            <a:ext cx="11082193" cy="800041"/>
          </a:xfrm>
          <a:prstGeom prst="rect">
            <a:avLst/>
          </a:prstGeom>
          <a:solidFill>
            <a:srgbClr val="FEDEF3"/>
          </a:solidFill>
        </p:spPr>
        <p:txBody>
          <a:bodyPr wrap="square" lIns="121741" tIns="60872" rIns="121741" bIns="60872" rtlCol="0">
            <a:spAutoFit/>
          </a:bodyPr>
          <a:lstStyle/>
          <a:p>
            <a:pPr algn="ctr" defTabSz="1217286"/>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Em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rút</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34" t="26042" r="22840" b="26301"/>
          <a:stretch/>
        </p:blipFill>
        <p:spPr bwMode="auto">
          <a:xfrm>
            <a:off x="1117454" y="1499645"/>
            <a:ext cx="9371380" cy="464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0405" y="483778"/>
            <a:ext cx="9158838" cy="1435856"/>
          </a:xfrm>
          <a:prstGeom prst="rect">
            <a:avLst/>
          </a:prstGeom>
          <a:solidFill>
            <a:srgbClr val="FEDEF3"/>
          </a:solidFill>
        </p:spPr>
        <p:txBody>
          <a:bodyPr wrap="square" lIns="121741" tIns="60872" rIns="121741" bIns="60872" rtlCol="0">
            <a:spAutoFit/>
          </a:bodyPr>
          <a:lstStyle/>
          <a:p>
            <a:pPr algn="ctr" defTabSz="1217286"/>
            <a:r>
              <a:rPr lang="en-US" sz="4266">
                <a:solidFill>
                  <a:prstClr val="black"/>
                </a:solidFill>
                <a:latin typeface="Arial" pitchFamily="34" charset="0"/>
                <a:ea typeface="Arial-Rounded" pitchFamily="34" charset="0"/>
                <a:cs typeface="Arial" pitchFamily="34" charset="0"/>
              </a:rPr>
              <a:t>Em rút ra được bài học gì từ </a:t>
            </a:r>
          </a:p>
          <a:p>
            <a:pPr algn="ctr" defTabSz="1217286"/>
            <a:r>
              <a:rPr lang="en-US" sz="4266">
                <a:solidFill>
                  <a:prstClr val="black"/>
                </a:solidFill>
                <a:latin typeface="Arial" pitchFamily="34" charset="0"/>
                <a:ea typeface="Arial-Rounded" pitchFamily="34" charset="0"/>
                <a:cs typeface="Arial" pitchFamily="34" charset="0"/>
              </a:rPr>
              <a:t>câu chuyện?</a:t>
            </a:r>
          </a:p>
        </p:txBody>
      </p:sp>
      <p:sp>
        <p:nvSpPr>
          <p:cNvPr id="4" name="Curved Right Arrow 3"/>
          <p:cNvSpPr/>
          <p:nvPr/>
        </p:nvSpPr>
        <p:spPr>
          <a:xfrm>
            <a:off x="169311" y="1201748"/>
            <a:ext cx="812694" cy="36502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86"/>
            <a:endParaRPr lang="en-US" sz="2400">
              <a:solidFill>
                <a:prstClr val="black"/>
              </a:solidFill>
              <a:latin typeface="Calibri"/>
            </a:endParaRPr>
          </a:p>
        </p:txBody>
      </p:sp>
      <p:sp>
        <p:nvSpPr>
          <p:cNvPr id="5" name="TextBox 4"/>
          <p:cNvSpPr txBox="1"/>
          <p:nvPr/>
        </p:nvSpPr>
        <p:spPr>
          <a:xfrm>
            <a:off x="1009095" y="2658248"/>
            <a:ext cx="10498993" cy="3816252"/>
          </a:xfrm>
          <a:prstGeom prst="rect">
            <a:avLst/>
          </a:prstGeom>
          <a:solidFill>
            <a:srgbClr val="FEDEF3"/>
          </a:solidFill>
        </p:spPr>
        <p:txBody>
          <a:bodyPr wrap="square" lIns="121741" tIns="60872" rIns="121741" bIns="60872" rtlCol="0">
            <a:spAutoFit/>
          </a:bodyPr>
          <a:lstStyle/>
          <a:p>
            <a:pPr algn="just" defTabSz="1217286"/>
            <a:r>
              <a:rPr lang="en-US" sz="4800">
                <a:solidFill>
                  <a:prstClr val="black"/>
                </a:solidFill>
                <a:latin typeface="Arial" pitchFamily="34" charset="0"/>
                <a:ea typeface="Arial-Rounded" pitchFamily="34" charset="0"/>
                <a:cs typeface="Arial" pitchFamily="34" charset="0"/>
              </a:rPr>
              <a:t>	Hãy biết đùa đúng chỗ, đúng lúc, không lấy việc nói dối làm trò đùa.</a:t>
            </a:r>
          </a:p>
          <a:p>
            <a:pPr algn="just" defTabSz="1217286"/>
            <a:r>
              <a:rPr lang="en-US" sz="4800">
                <a:solidFill>
                  <a:prstClr val="black"/>
                </a:solidFill>
                <a:latin typeface="Arial" pitchFamily="34" charset="0"/>
                <a:ea typeface="Arial-Rounded" pitchFamily="34" charset="0"/>
                <a:cs typeface="Arial" pitchFamily="34" charset="0"/>
              </a:rPr>
              <a:t>	Chúng ta không nên nói dối, nói dối sẽ làm mất niềm tin của mọi người.</a:t>
            </a:r>
          </a:p>
        </p:txBody>
      </p:sp>
    </p:spTree>
    <p:extLst>
      <p:ext uri="{BB962C8B-B14F-4D97-AF65-F5344CB8AC3E}">
        <p14:creationId xmlns:p14="http://schemas.microsoft.com/office/powerpoint/2010/main" val="18456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 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0414" cy="6862572"/>
          </a:xfrm>
          <a:prstGeom prst="rect">
            <a:avLst/>
          </a:prstGeom>
        </p:spPr>
      </p:pic>
    </p:spTree>
    <p:extLst>
      <p:ext uri="{BB962C8B-B14F-4D97-AF65-F5344CB8AC3E}">
        <p14:creationId xmlns:p14="http://schemas.microsoft.com/office/powerpoint/2010/main" val="781992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464" y="474543"/>
            <a:ext cx="4681484" cy="169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 y="6680571"/>
            <a:ext cx="12190413" cy="17777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4" tIns="60864" rIns="121724" bIns="60864" spcCol="0" rtlCol="0" anchor="ctr"/>
          <a:lstStyle/>
          <a:p>
            <a:pPr algn="ctr" defTabSz="1217286"/>
            <a:endParaRPr lang="en-US" sz="2400">
              <a:solidFill>
                <a:prstClr val="white"/>
              </a:solidFill>
              <a:latin typeface="Calibri"/>
            </a:endParaRPr>
          </a:p>
        </p:txBody>
      </p:sp>
      <p:sp>
        <p:nvSpPr>
          <p:cNvPr id="6" name="Rectangle 5"/>
          <p:cNvSpPr/>
          <p:nvPr/>
        </p:nvSpPr>
        <p:spPr>
          <a:xfrm>
            <a:off x="-1" y="1240"/>
            <a:ext cx="12190413" cy="1777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4" tIns="60864" rIns="121724" bIns="60864" spcCol="0" rtlCol="0" anchor="ctr"/>
          <a:lstStyle/>
          <a:p>
            <a:pPr algn="ctr" defTabSz="1217286"/>
            <a:endParaRPr lang="en-US" sz="2400">
              <a:solidFill>
                <a:prstClr val="white"/>
              </a:solidFill>
              <a:latin typeface="Calibri"/>
            </a:endParaRPr>
          </a:p>
        </p:txBody>
      </p:sp>
      <p:pic>
        <p:nvPicPr>
          <p:cNvPr id="4" name="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38082" y="179017"/>
            <a:ext cx="7111074" cy="7111074"/>
          </a:xfrm>
        </p:spPr>
      </p:pic>
    </p:spTree>
    <p:extLst>
      <p:ext uri="{BB962C8B-B14F-4D97-AF65-F5344CB8AC3E}">
        <p14:creationId xmlns:p14="http://schemas.microsoft.com/office/powerpoint/2010/main" val="9131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5" name="Picture 4474">
            <a:hlinkClick r:id="rId4" action="ppaction://hlinksldjump"/>
            <a:extLst>
              <a:ext uri="{FF2B5EF4-FFF2-40B4-BE49-F238E27FC236}">
                <a16:creationId xmlns:a16="http://schemas.microsoft.com/office/drawing/2014/main" id="{46C8EF24-6065-0F34-D8FB-084DBFC5BAC9}"/>
              </a:ext>
            </a:extLst>
          </p:cNvPr>
          <p:cNvPicPr>
            <a:picLocks noChangeAspect="1"/>
          </p:cNvPicPr>
          <p:nvPr/>
        </p:nvPicPr>
        <p:blipFill>
          <a:blip r:embed="rId5"/>
          <a:stretch>
            <a:fillRect/>
          </a:stretch>
        </p:blipFill>
        <p:spPr>
          <a:xfrm>
            <a:off x="3069888" y="3200545"/>
            <a:ext cx="1718997" cy="1926252"/>
          </a:xfrm>
          <a:prstGeom prst="rect">
            <a:avLst/>
          </a:prstGeom>
        </p:spPr>
      </p:pic>
      <p:pic>
        <p:nvPicPr>
          <p:cNvPr id="4476" name="Picture 4475">
            <a:hlinkClick r:id="rId6" action="ppaction://hlinksldjump"/>
            <a:extLst>
              <a:ext uri="{FF2B5EF4-FFF2-40B4-BE49-F238E27FC236}">
                <a16:creationId xmlns:a16="http://schemas.microsoft.com/office/drawing/2014/main" id="{5BB1ED31-2F21-021D-9B52-2AF7952B47E9}"/>
              </a:ext>
            </a:extLst>
          </p:cNvPr>
          <p:cNvPicPr>
            <a:picLocks noChangeAspect="1"/>
          </p:cNvPicPr>
          <p:nvPr/>
        </p:nvPicPr>
        <p:blipFill>
          <a:blip r:embed="rId7"/>
          <a:stretch>
            <a:fillRect/>
          </a:stretch>
        </p:blipFill>
        <p:spPr>
          <a:xfrm>
            <a:off x="5090036" y="3190857"/>
            <a:ext cx="1718997" cy="1926252"/>
          </a:xfrm>
          <a:prstGeom prst="rect">
            <a:avLst/>
          </a:prstGeom>
        </p:spPr>
      </p:pic>
      <p:pic>
        <p:nvPicPr>
          <p:cNvPr id="4477" name="Picture 4476">
            <a:hlinkClick r:id="rId8" action="ppaction://hlinksldjump"/>
            <a:extLst>
              <a:ext uri="{FF2B5EF4-FFF2-40B4-BE49-F238E27FC236}">
                <a16:creationId xmlns:a16="http://schemas.microsoft.com/office/drawing/2014/main" id="{40F84F65-006B-6F3D-61CF-0183ABA128BF}"/>
              </a:ext>
            </a:extLst>
          </p:cNvPr>
          <p:cNvPicPr>
            <a:picLocks noChangeAspect="1"/>
          </p:cNvPicPr>
          <p:nvPr/>
        </p:nvPicPr>
        <p:blipFill>
          <a:blip r:embed="rId9"/>
          <a:stretch>
            <a:fillRect/>
          </a:stretch>
        </p:blipFill>
        <p:spPr>
          <a:xfrm>
            <a:off x="7227805" y="3192580"/>
            <a:ext cx="1718997" cy="1926252"/>
          </a:xfrm>
          <a:prstGeom prst="rect">
            <a:avLst/>
          </a:prstGeom>
        </p:spPr>
      </p:pic>
      <p:pic>
        <p:nvPicPr>
          <p:cNvPr id="4453" name="Picture 4452">
            <a:hlinkClick r:id="" action="ppaction://noaction"/>
            <a:extLst>
              <a:ext uri="{FF2B5EF4-FFF2-40B4-BE49-F238E27FC236}">
                <a16:creationId xmlns:a16="http://schemas.microsoft.com/office/drawing/2014/main" id="{12B00578-F664-CCF3-353F-C37C04765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2" y="3429794"/>
            <a:ext cx="2885002" cy="3428554"/>
          </a:xfrm>
          <a:prstGeom prst="rect">
            <a:avLst/>
          </a:prstGeom>
        </p:spPr>
      </p:pic>
      <p:pic>
        <p:nvPicPr>
          <p:cNvPr id="4458" name="Picture 4457">
            <a:extLst>
              <a:ext uri="{FF2B5EF4-FFF2-40B4-BE49-F238E27FC236}">
                <a16:creationId xmlns:a16="http://schemas.microsoft.com/office/drawing/2014/main" id="{458ADE0B-9B21-B0E6-8CCD-803EC306A116}"/>
              </a:ext>
            </a:extLst>
          </p:cNvPr>
          <p:cNvPicPr>
            <a:picLocks noChangeAspect="1"/>
          </p:cNvPicPr>
          <p:nvPr/>
        </p:nvPicPr>
        <p:blipFill>
          <a:blip r:embed="rId11"/>
          <a:stretch>
            <a:fillRect/>
          </a:stretch>
        </p:blipFill>
        <p:spPr>
          <a:xfrm>
            <a:off x="3104064" y="4331410"/>
            <a:ext cx="1718997" cy="650927"/>
          </a:xfrm>
          <a:prstGeom prst="rect">
            <a:avLst/>
          </a:prstGeom>
        </p:spPr>
      </p:pic>
      <p:pic>
        <p:nvPicPr>
          <p:cNvPr id="4459" name="Picture 4458">
            <a:extLst>
              <a:ext uri="{FF2B5EF4-FFF2-40B4-BE49-F238E27FC236}">
                <a16:creationId xmlns:a16="http://schemas.microsoft.com/office/drawing/2014/main" id="{D170A954-773C-F879-3602-974AE1E60E42}"/>
              </a:ext>
            </a:extLst>
          </p:cNvPr>
          <p:cNvPicPr>
            <a:picLocks noChangeAspect="1"/>
          </p:cNvPicPr>
          <p:nvPr/>
        </p:nvPicPr>
        <p:blipFill>
          <a:blip r:embed="rId11"/>
          <a:stretch>
            <a:fillRect/>
          </a:stretch>
        </p:blipFill>
        <p:spPr>
          <a:xfrm>
            <a:off x="5241833" y="4293552"/>
            <a:ext cx="1718997" cy="650927"/>
          </a:xfrm>
          <a:prstGeom prst="rect">
            <a:avLst/>
          </a:prstGeom>
        </p:spPr>
      </p:pic>
      <p:pic>
        <p:nvPicPr>
          <p:cNvPr id="4460" name="Picture 4459">
            <a:extLst>
              <a:ext uri="{FF2B5EF4-FFF2-40B4-BE49-F238E27FC236}">
                <a16:creationId xmlns:a16="http://schemas.microsoft.com/office/drawing/2014/main" id="{9475698A-D89E-E7BE-1BBE-2CFB94E4D2AB}"/>
              </a:ext>
            </a:extLst>
          </p:cNvPr>
          <p:cNvPicPr>
            <a:picLocks noChangeAspect="1"/>
          </p:cNvPicPr>
          <p:nvPr/>
        </p:nvPicPr>
        <p:blipFill>
          <a:blip r:embed="rId11"/>
          <a:stretch>
            <a:fillRect/>
          </a:stretch>
        </p:blipFill>
        <p:spPr>
          <a:xfrm>
            <a:off x="7379601" y="4260984"/>
            <a:ext cx="1718997" cy="650927"/>
          </a:xfrm>
          <a:prstGeom prst="rect">
            <a:avLst/>
          </a:prstGeom>
        </p:spPr>
      </p:pic>
      <p:pic>
        <p:nvPicPr>
          <p:cNvPr id="4474" name="Picture 4473">
            <a:extLst>
              <a:ext uri="{FF2B5EF4-FFF2-40B4-BE49-F238E27FC236}">
                <a16:creationId xmlns:a16="http://schemas.microsoft.com/office/drawing/2014/main" id="{C3C9416D-EC46-354B-3828-7EE0877366B5}"/>
              </a:ext>
            </a:extLst>
          </p:cNvPr>
          <p:cNvPicPr>
            <a:picLocks noChangeAspect="1"/>
          </p:cNvPicPr>
          <p:nvPr/>
        </p:nvPicPr>
        <p:blipFill>
          <a:blip r:embed="rId12"/>
          <a:stretch>
            <a:fillRect/>
          </a:stretch>
        </p:blipFill>
        <p:spPr>
          <a:xfrm>
            <a:off x="3929386" y="956958"/>
            <a:ext cx="4303589" cy="1456880"/>
          </a:xfrm>
          <a:prstGeom prst="rect">
            <a:avLst/>
          </a:prstGeom>
        </p:spPr>
      </p:pic>
      <p:sp>
        <p:nvSpPr>
          <p:cNvPr id="2" name="Rectangle: Rounded Corners 1">
            <a:hlinkClick r:id="rId13" action="ppaction://hlinksldjump"/>
            <a:extLst>
              <a:ext uri="{FF2B5EF4-FFF2-40B4-BE49-F238E27FC236}">
                <a16:creationId xmlns:a16="http://schemas.microsoft.com/office/drawing/2014/main" id="{DAC7EA28-3917-2C59-14AB-81924A71D94F}"/>
              </a:ext>
            </a:extLst>
          </p:cNvPr>
          <p:cNvSpPr/>
          <p:nvPr/>
        </p:nvSpPr>
        <p:spPr>
          <a:xfrm>
            <a:off x="10675088" y="170121"/>
            <a:ext cx="1169582" cy="3402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570379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7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475"/>
                                        </p:tgtEl>
                                        <p:attrNameLst>
                                          <p:attrName>r</p:attrName>
                                        </p:attrNameLst>
                                      </p:cBhvr>
                                    </p:animRot>
                                    <p:animRot by="-240000">
                                      <p:cBhvr>
                                        <p:cTn id="7" dur="200" fill="hold">
                                          <p:stCondLst>
                                            <p:cond delay="200"/>
                                          </p:stCondLst>
                                        </p:cTn>
                                        <p:tgtEl>
                                          <p:spTgt spid="4475"/>
                                        </p:tgtEl>
                                        <p:attrNameLst>
                                          <p:attrName>r</p:attrName>
                                        </p:attrNameLst>
                                      </p:cBhvr>
                                    </p:animRot>
                                    <p:animRot by="240000">
                                      <p:cBhvr>
                                        <p:cTn id="8" dur="200" fill="hold">
                                          <p:stCondLst>
                                            <p:cond delay="400"/>
                                          </p:stCondLst>
                                        </p:cTn>
                                        <p:tgtEl>
                                          <p:spTgt spid="4475"/>
                                        </p:tgtEl>
                                        <p:attrNameLst>
                                          <p:attrName>r</p:attrName>
                                        </p:attrNameLst>
                                      </p:cBhvr>
                                    </p:animRot>
                                    <p:animRot by="-240000">
                                      <p:cBhvr>
                                        <p:cTn id="9" dur="200" fill="hold">
                                          <p:stCondLst>
                                            <p:cond delay="600"/>
                                          </p:stCondLst>
                                        </p:cTn>
                                        <p:tgtEl>
                                          <p:spTgt spid="4475"/>
                                        </p:tgtEl>
                                        <p:attrNameLst>
                                          <p:attrName>r</p:attrName>
                                        </p:attrNameLst>
                                      </p:cBhvr>
                                    </p:animRot>
                                    <p:animRot by="120000">
                                      <p:cBhvr>
                                        <p:cTn id="10" dur="200" fill="hold">
                                          <p:stCondLst>
                                            <p:cond delay="800"/>
                                          </p:stCondLst>
                                        </p:cTn>
                                        <p:tgtEl>
                                          <p:spTgt spid="4475"/>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458"/>
                                        </p:tgtEl>
                                        <p:attrNameLst>
                                          <p:attrName>style.visibility</p:attrName>
                                        </p:attrNameLst>
                                      </p:cBhvr>
                                      <p:to>
                                        <p:strVal val="visible"/>
                                      </p:to>
                                    </p:set>
                                    <p:anim calcmode="lin" valueType="num">
                                      <p:cBhvr>
                                        <p:cTn id="14" dur="500" fill="hold"/>
                                        <p:tgtEl>
                                          <p:spTgt spid="4458"/>
                                        </p:tgtEl>
                                        <p:attrNameLst>
                                          <p:attrName>ppt_w</p:attrName>
                                        </p:attrNameLst>
                                      </p:cBhvr>
                                      <p:tavLst>
                                        <p:tav tm="0">
                                          <p:val>
                                            <p:fltVal val="0"/>
                                          </p:val>
                                        </p:tav>
                                        <p:tav tm="100000">
                                          <p:val>
                                            <p:strVal val="#ppt_w"/>
                                          </p:val>
                                        </p:tav>
                                      </p:tavLst>
                                    </p:anim>
                                    <p:anim calcmode="lin" valueType="num">
                                      <p:cBhvr>
                                        <p:cTn id="15" dur="500" fill="hold"/>
                                        <p:tgtEl>
                                          <p:spTgt spid="4458"/>
                                        </p:tgtEl>
                                        <p:attrNameLst>
                                          <p:attrName>ppt_h</p:attrName>
                                        </p:attrNameLst>
                                      </p:cBhvr>
                                      <p:tavLst>
                                        <p:tav tm="0">
                                          <p:val>
                                            <p:fltVal val="0"/>
                                          </p:val>
                                        </p:tav>
                                        <p:tav tm="100000">
                                          <p:val>
                                            <p:strVal val="#ppt_h"/>
                                          </p:val>
                                        </p:tav>
                                      </p:tavLst>
                                    </p:anim>
                                    <p:animEffect transition="in" filter="fade">
                                      <p:cBhvr>
                                        <p:cTn id="16" dur="500"/>
                                        <p:tgtEl>
                                          <p:spTgt spid="4458"/>
                                        </p:tgtEl>
                                      </p:cBhvr>
                                    </p:animEffect>
                                  </p:childTnLst>
                                  <p:subTnLst>
                                    <p:audio>
                                      <p:cMediaNode>
                                        <p:cTn display="0" masterRel="sameClick">
                                          <p:stCondLst>
                                            <p:cond evt="begin" delay="0">
                                              <p:tn val="12"/>
                                            </p:cond>
                                          </p:stCondLst>
                                          <p:endCondLst>
                                            <p:cond evt="onStopAudio" delay="0">
                                              <p:tgtEl>
                                                <p:sldTgt/>
                                              </p:tgtEl>
                                            </p:cond>
                                          </p:endCondLst>
                                        </p:cTn>
                                        <p:tgtEl>
                                          <p:sndTgt r:embed="rId3" name="Dung 01.wav"/>
                                        </p:tgtEl>
                                      </p:cMediaNode>
                                    </p:audio>
                                  </p:subTnLst>
                                </p:cTn>
                              </p:par>
                            </p:childTnLst>
                          </p:cTn>
                        </p:par>
                      </p:childTnLst>
                    </p:cTn>
                  </p:par>
                </p:childTnLst>
              </p:cTn>
              <p:nextCondLst>
                <p:cond evt="onClick" delay="0">
                  <p:tgtEl>
                    <p:spTgt spid="4475"/>
                  </p:tgtEl>
                </p:cond>
              </p:nextCondLst>
            </p:seq>
            <p:seq concurrent="1" nextAc="seek">
              <p:cTn id="17" restart="whenNotActive" fill="hold" evtFilter="cancelBubble" nodeType="interactiveSeq">
                <p:stCondLst>
                  <p:cond evt="onClick" delay="0">
                    <p:tgtEl>
                      <p:spTgt spid="4476"/>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4476"/>
                                        </p:tgtEl>
                                        <p:attrNameLst>
                                          <p:attrName>r</p:attrName>
                                        </p:attrNameLst>
                                      </p:cBhvr>
                                    </p:animRot>
                                    <p:animRot by="-240000">
                                      <p:cBhvr>
                                        <p:cTn id="22" dur="200" fill="hold">
                                          <p:stCondLst>
                                            <p:cond delay="200"/>
                                          </p:stCondLst>
                                        </p:cTn>
                                        <p:tgtEl>
                                          <p:spTgt spid="4476"/>
                                        </p:tgtEl>
                                        <p:attrNameLst>
                                          <p:attrName>r</p:attrName>
                                        </p:attrNameLst>
                                      </p:cBhvr>
                                    </p:animRot>
                                    <p:animRot by="240000">
                                      <p:cBhvr>
                                        <p:cTn id="23" dur="200" fill="hold">
                                          <p:stCondLst>
                                            <p:cond delay="400"/>
                                          </p:stCondLst>
                                        </p:cTn>
                                        <p:tgtEl>
                                          <p:spTgt spid="4476"/>
                                        </p:tgtEl>
                                        <p:attrNameLst>
                                          <p:attrName>r</p:attrName>
                                        </p:attrNameLst>
                                      </p:cBhvr>
                                    </p:animRot>
                                    <p:animRot by="-240000">
                                      <p:cBhvr>
                                        <p:cTn id="24" dur="200" fill="hold">
                                          <p:stCondLst>
                                            <p:cond delay="600"/>
                                          </p:stCondLst>
                                        </p:cTn>
                                        <p:tgtEl>
                                          <p:spTgt spid="4476"/>
                                        </p:tgtEl>
                                        <p:attrNameLst>
                                          <p:attrName>r</p:attrName>
                                        </p:attrNameLst>
                                      </p:cBhvr>
                                    </p:animRot>
                                    <p:animRot by="120000">
                                      <p:cBhvr>
                                        <p:cTn id="25" dur="200" fill="hold">
                                          <p:stCondLst>
                                            <p:cond delay="800"/>
                                          </p:stCondLst>
                                        </p:cTn>
                                        <p:tgtEl>
                                          <p:spTgt spid="4476"/>
                                        </p:tgtEl>
                                        <p:attrNameLst>
                                          <p:attrName>r</p:attrName>
                                        </p:attrNameLst>
                                      </p:cBhvr>
                                    </p:animRo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459"/>
                                        </p:tgtEl>
                                        <p:attrNameLst>
                                          <p:attrName>style.visibility</p:attrName>
                                        </p:attrNameLst>
                                      </p:cBhvr>
                                      <p:to>
                                        <p:strVal val="visible"/>
                                      </p:to>
                                    </p:set>
                                    <p:anim calcmode="lin" valueType="num">
                                      <p:cBhvr>
                                        <p:cTn id="29" dur="500" fill="hold"/>
                                        <p:tgtEl>
                                          <p:spTgt spid="4459"/>
                                        </p:tgtEl>
                                        <p:attrNameLst>
                                          <p:attrName>ppt_w</p:attrName>
                                        </p:attrNameLst>
                                      </p:cBhvr>
                                      <p:tavLst>
                                        <p:tav tm="0">
                                          <p:val>
                                            <p:fltVal val="0"/>
                                          </p:val>
                                        </p:tav>
                                        <p:tav tm="100000">
                                          <p:val>
                                            <p:strVal val="#ppt_w"/>
                                          </p:val>
                                        </p:tav>
                                      </p:tavLst>
                                    </p:anim>
                                    <p:anim calcmode="lin" valueType="num">
                                      <p:cBhvr>
                                        <p:cTn id="30" dur="500" fill="hold"/>
                                        <p:tgtEl>
                                          <p:spTgt spid="4459"/>
                                        </p:tgtEl>
                                        <p:attrNameLst>
                                          <p:attrName>ppt_h</p:attrName>
                                        </p:attrNameLst>
                                      </p:cBhvr>
                                      <p:tavLst>
                                        <p:tav tm="0">
                                          <p:val>
                                            <p:fltVal val="0"/>
                                          </p:val>
                                        </p:tav>
                                        <p:tav tm="100000">
                                          <p:val>
                                            <p:strVal val="#ppt_h"/>
                                          </p:val>
                                        </p:tav>
                                      </p:tavLst>
                                    </p:anim>
                                    <p:animEffect transition="in" filter="fade">
                                      <p:cBhvr>
                                        <p:cTn id="31" dur="500"/>
                                        <p:tgtEl>
                                          <p:spTgt spid="4459"/>
                                        </p:tgtEl>
                                      </p:cBhvr>
                                    </p:animEffect>
                                  </p:childTnLst>
                                  <p:subTnLst>
                                    <p:audio>
                                      <p:cMediaNode>
                                        <p:cTn display="0" masterRel="sameClick">
                                          <p:stCondLst>
                                            <p:cond evt="begin" delay="0">
                                              <p:tn val="27"/>
                                            </p:cond>
                                          </p:stCondLst>
                                          <p:endCondLst>
                                            <p:cond evt="onStopAudio" delay="0">
                                              <p:tgtEl>
                                                <p:sldTgt/>
                                              </p:tgtEl>
                                            </p:cond>
                                          </p:endCondLst>
                                        </p:cTn>
                                        <p:tgtEl>
                                          <p:sndTgt r:embed="rId3" name="Dung 01.wav"/>
                                        </p:tgtEl>
                                      </p:cMediaNode>
                                    </p:audio>
                                  </p:subTnLst>
                                </p:cTn>
                              </p:par>
                            </p:childTnLst>
                          </p:cTn>
                        </p:par>
                      </p:childTnLst>
                    </p:cTn>
                  </p:par>
                </p:childTnLst>
              </p:cTn>
              <p:nextCondLst>
                <p:cond evt="onClick" delay="0">
                  <p:tgtEl>
                    <p:spTgt spid="4476"/>
                  </p:tgtEl>
                </p:cond>
              </p:nextCondLst>
            </p:seq>
            <p:seq concurrent="1" nextAc="seek">
              <p:cTn id="32" restart="whenNotActive" fill="hold" evtFilter="cancelBubble" nodeType="interactiveSeq">
                <p:stCondLst>
                  <p:cond evt="onClick" delay="0">
                    <p:tgtEl>
                      <p:spTgt spid="4477"/>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4477"/>
                                        </p:tgtEl>
                                        <p:attrNameLst>
                                          <p:attrName>r</p:attrName>
                                        </p:attrNameLst>
                                      </p:cBhvr>
                                    </p:animRot>
                                    <p:animRot by="-240000">
                                      <p:cBhvr>
                                        <p:cTn id="37" dur="200" fill="hold">
                                          <p:stCondLst>
                                            <p:cond delay="200"/>
                                          </p:stCondLst>
                                        </p:cTn>
                                        <p:tgtEl>
                                          <p:spTgt spid="4477"/>
                                        </p:tgtEl>
                                        <p:attrNameLst>
                                          <p:attrName>r</p:attrName>
                                        </p:attrNameLst>
                                      </p:cBhvr>
                                    </p:animRot>
                                    <p:animRot by="240000">
                                      <p:cBhvr>
                                        <p:cTn id="38" dur="200" fill="hold">
                                          <p:stCondLst>
                                            <p:cond delay="400"/>
                                          </p:stCondLst>
                                        </p:cTn>
                                        <p:tgtEl>
                                          <p:spTgt spid="4477"/>
                                        </p:tgtEl>
                                        <p:attrNameLst>
                                          <p:attrName>r</p:attrName>
                                        </p:attrNameLst>
                                      </p:cBhvr>
                                    </p:animRot>
                                    <p:animRot by="-240000">
                                      <p:cBhvr>
                                        <p:cTn id="39" dur="200" fill="hold">
                                          <p:stCondLst>
                                            <p:cond delay="600"/>
                                          </p:stCondLst>
                                        </p:cTn>
                                        <p:tgtEl>
                                          <p:spTgt spid="4477"/>
                                        </p:tgtEl>
                                        <p:attrNameLst>
                                          <p:attrName>r</p:attrName>
                                        </p:attrNameLst>
                                      </p:cBhvr>
                                    </p:animRot>
                                    <p:animRot by="120000">
                                      <p:cBhvr>
                                        <p:cTn id="40" dur="200" fill="hold">
                                          <p:stCondLst>
                                            <p:cond delay="800"/>
                                          </p:stCondLst>
                                        </p:cTn>
                                        <p:tgtEl>
                                          <p:spTgt spid="4477"/>
                                        </p:tgtEl>
                                        <p:attrNameLst>
                                          <p:attrName>r</p:attrName>
                                        </p:attrNameLst>
                                      </p:cBhvr>
                                    </p:animRo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4460"/>
                                        </p:tgtEl>
                                        <p:attrNameLst>
                                          <p:attrName>style.visibility</p:attrName>
                                        </p:attrNameLst>
                                      </p:cBhvr>
                                      <p:to>
                                        <p:strVal val="visible"/>
                                      </p:to>
                                    </p:set>
                                    <p:anim calcmode="lin" valueType="num">
                                      <p:cBhvr>
                                        <p:cTn id="44" dur="500" fill="hold"/>
                                        <p:tgtEl>
                                          <p:spTgt spid="4460"/>
                                        </p:tgtEl>
                                        <p:attrNameLst>
                                          <p:attrName>ppt_w</p:attrName>
                                        </p:attrNameLst>
                                      </p:cBhvr>
                                      <p:tavLst>
                                        <p:tav tm="0">
                                          <p:val>
                                            <p:fltVal val="0"/>
                                          </p:val>
                                        </p:tav>
                                        <p:tav tm="100000">
                                          <p:val>
                                            <p:strVal val="#ppt_w"/>
                                          </p:val>
                                        </p:tav>
                                      </p:tavLst>
                                    </p:anim>
                                    <p:anim calcmode="lin" valueType="num">
                                      <p:cBhvr>
                                        <p:cTn id="45" dur="500" fill="hold"/>
                                        <p:tgtEl>
                                          <p:spTgt spid="4460"/>
                                        </p:tgtEl>
                                        <p:attrNameLst>
                                          <p:attrName>ppt_h</p:attrName>
                                        </p:attrNameLst>
                                      </p:cBhvr>
                                      <p:tavLst>
                                        <p:tav tm="0">
                                          <p:val>
                                            <p:fltVal val="0"/>
                                          </p:val>
                                        </p:tav>
                                        <p:tav tm="100000">
                                          <p:val>
                                            <p:strVal val="#ppt_h"/>
                                          </p:val>
                                        </p:tav>
                                      </p:tavLst>
                                    </p:anim>
                                    <p:animEffect transition="in" filter="fade">
                                      <p:cBhvr>
                                        <p:cTn id="46" dur="500"/>
                                        <p:tgtEl>
                                          <p:spTgt spid="4460"/>
                                        </p:tgtEl>
                                      </p:cBhvr>
                                    </p:animEffect>
                                  </p:childTnLst>
                                  <p:subTnLst>
                                    <p:audio>
                                      <p:cMediaNode>
                                        <p:cTn display="0" masterRel="sameClick">
                                          <p:stCondLst>
                                            <p:cond evt="begin" delay="0">
                                              <p:tn val="42"/>
                                            </p:cond>
                                          </p:stCondLst>
                                          <p:endCondLst>
                                            <p:cond evt="onStopAudio" delay="0">
                                              <p:tgtEl>
                                                <p:sldTgt/>
                                              </p:tgtEl>
                                            </p:cond>
                                          </p:endCondLst>
                                        </p:cTn>
                                        <p:tgtEl>
                                          <p:sndTgt r:embed="rId3" name="Dung 01.wav"/>
                                        </p:tgtEl>
                                      </p:cMediaNode>
                                    </p:audio>
                                  </p:subTnLst>
                                </p:cTn>
                              </p:par>
                            </p:childTnLst>
                          </p:cTn>
                        </p:par>
                      </p:childTnLst>
                    </p:cTn>
                  </p:par>
                </p:childTnLst>
              </p:cTn>
              <p:nextCondLst>
                <p:cond evt="onClick" delay="0">
                  <p:tgtEl>
                    <p:spTgt spid="447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18328BA5-306A-4F44-B8DD-7830A3C56C7F}"/>
              </a:ext>
            </a:extLst>
          </p:cNvPr>
          <p:cNvSpPr/>
          <p:nvPr/>
        </p:nvSpPr>
        <p:spPr>
          <a:xfrm>
            <a:off x="1" y="-315425"/>
            <a:ext cx="12190411" cy="82845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defTabSz="1217452"/>
            <a:endParaRPr lang="zh-CN" altLang="en-US" sz="4266"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Rectangle 11"/>
          <p:cNvSpPr/>
          <p:nvPr/>
        </p:nvSpPr>
        <p:spPr>
          <a:xfrm>
            <a:off x="673202" y="274160"/>
            <a:ext cx="2929007" cy="830997"/>
          </a:xfrm>
          <a:prstGeom prst="rect">
            <a:avLst/>
          </a:prstGeom>
        </p:spPr>
        <p:txBody>
          <a:bodyPr wrap="none">
            <a:spAutoFit/>
          </a:bodyPr>
          <a:lstStyle/>
          <a:p>
            <a:pPr defTabSz="1217452"/>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4800" b="1" dirty="0">
              <a:solidFill>
                <a:srgbClr val="0070C0"/>
              </a:solidFill>
              <a:latin typeface="Calibri"/>
            </a:endParaRPr>
          </a:p>
        </p:txBody>
      </p:sp>
      <p:sp>
        <p:nvSpPr>
          <p:cNvPr id="6" name="10-Point Star 5"/>
          <p:cNvSpPr/>
          <p:nvPr/>
        </p:nvSpPr>
        <p:spPr>
          <a:xfrm>
            <a:off x="812694" y="1296473"/>
            <a:ext cx="4876165" cy="2742843"/>
          </a:xfrm>
          <a:prstGeom prst="star1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452"/>
            <a:endParaRPr lang="en-US" sz="2400">
              <a:solidFill>
                <a:prstClr val="white"/>
              </a:solidFill>
              <a:latin typeface="Calibri"/>
            </a:endParaRPr>
          </a:p>
        </p:txBody>
      </p:sp>
      <p:sp>
        <p:nvSpPr>
          <p:cNvPr id="8" name="Rectangle 7"/>
          <p:cNvSpPr/>
          <p:nvPr/>
        </p:nvSpPr>
        <p:spPr>
          <a:xfrm>
            <a:off x="1015868" y="2118769"/>
            <a:ext cx="4250902" cy="1077090"/>
          </a:xfrm>
          <a:prstGeom prst="rect">
            <a:avLst/>
          </a:prstGeom>
        </p:spPr>
        <p:txBody>
          <a:bodyPr wrap="square">
            <a:spAutoFit/>
          </a:bodyPr>
          <a:lstStyle/>
          <a:p>
            <a:pPr algn="ctr" defTabSz="1217452"/>
            <a:r>
              <a:rPr lang="en-US" sz="6399" b="1" dirty="0" err="1">
                <a:solidFill>
                  <a:srgbClr val="C00000"/>
                </a:solidFill>
                <a:latin typeface="HP001 4 hang 1 ô ly" pitchFamily="34" charset="0"/>
                <a:cs typeface="Arial-Rounded" panose="020B0500000000000000" pitchFamily="34" charset="-93"/>
                <a:sym typeface="+mn-lt"/>
              </a:rPr>
              <a:t>thỏa</a:t>
            </a:r>
            <a:r>
              <a:rPr lang="en-US" sz="6399" b="1" dirty="0">
                <a:solidFill>
                  <a:srgbClr val="C00000"/>
                </a:solidFill>
                <a:latin typeface="HP001 4 hang 1 ô ly" pitchFamily="34" charset="0"/>
                <a:cs typeface="Arial-Rounded" panose="020B0500000000000000" pitchFamily="34" charset="-93"/>
                <a:sym typeface="+mn-lt"/>
              </a:rPr>
              <a:t> </a:t>
            </a:r>
            <a:r>
              <a:rPr lang="en-US" sz="6399" b="1" dirty="0" err="1">
                <a:solidFill>
                  <a:srgbClr val="C00000"/>
                </a:solidFill>
                <a:latin typeface="HP001 4 hang 1 ô ly" pitchFamily="34" charset="0"/>
                <a:cs typeface="Arial-Rounded" panose="020B0500000000000000" pitchFamily="34" charset="-93"/>
                <a:sym typeface="+mn-lt"/>
              </a:rPr>
              <a:t>thuê</a:t>
            </a:r>
            <a:endParaRPr lang="en-US" sz="6399" b="1" dirty="0">
              <a:solidFill>
                <a:srgbClr val="C00000"/>
              </a:solidFill>
              <a:latin typeface="HP001 4 hang 1 ô ly" pitchFamily="34" charset="0"/>
            </a:endParaRPr>
          </a:p>
        </p:txBody>
      </p:sp>
      <p:sp>
        <p:nvSpPr>
          <p:cNvPr id="11" name="10-Point Star 10"/>
          <p:cNvSpPr/>
          <p:nvPr/>
        </p:nvSpPr>
        <p:spPr>
          <a:xfrm>
            <a:off x="6349174" y="1153559"/>
            <a:ext cx="5841237" cy="2885756"/>
          </a:xfrm>
          <a:prstGeom prst="star1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452"/>
            <a:endParaRPr lang="en-US" sz="2400">
              <a:solidFill>
                <a:prstClr val="white"/>
              </a:solidFill>
              <a:latin typeface="Calibri"/>
            </a:endParaRPr>
          </a:p>
        </p:txBody>
      </p:sp>
      <p:sp>
        <p:nvSpPr>
          <p:cNvPr id="14" name="Rectangle 13"/>
          <p:cNvSpPr/>
          <p:nvPr/>
        </p:nvSpPr>
        <p:spPr>
          <a:xfrm>
            <a:off x="6704726" y="2321942"/>
            <a:ext cx="5071468" cy="1077090"/>
          </a:xfrm>
          <a:prstGeom prst="rect">
            <a:avLst/>
          </a:prstGeom>
        </p:spPr>
        <p:txBody>
          <a:bodyPr wrap="square">
            <a:spAutoFit/>
          </a:bodyPr>
          <a:lstStyle/>
          <a:p>
            <a:pPr algn="ctr" defTabSz="1217452"/>
            <a:r>
              <a:rPr lang="en-US" sz="6399" b="1" dirty="0" err="1">
                <a:solidFill>
                  <a:srgbClr val="C00000"/>
                </a:solidFill>
                <a:latin typeface="HP001 4 hang 1 ô ly" pitchFamily="34" charset="0"/>
                <a:cs typeface="Arial-Rounded" panose="020B0500000000000000" pitchFamily="34" charset="-93"/>
                <a:sym typeface="+mn-lt"/>
              </a:rPr>
              <a:t>thản</a:t>
            </a:r>
            <a:r>
              <a:rPr lang="en-US" sz="6399" b="1" dirty="0">
                <a:solidFill>
                  <a:srgbClr val="C00000"/>
                </a:solidFill>
                <a:latin typeface="HP001 4 hang 1 ô ly" pitchFamily="34" charset="0"/>
                <a:cs typeface="Arial-Rounded" panose="020B0500000000000000" pitchFamily="34" charset="-93"/>
                <a:sym typeface="+mn-lt"/>
              </a:rPr>
              <a:t> </a:t>
            </a:r>
            <a:r>
              <a:rPr lang="en-US" sz="6399" b="1" dirty="0" err="1">
                <a:solidFill>
                  <a:srgbClr val="C00000"/>
                </a:solidFill>
                <a:latin typeface="HP001 4 hang 1 ô ly" pitchFamily="34" charset="0"/>
                <a:cs typeface="Arial-Rounded" panose="020B0500000000000000" pitchFamily="34" charset="-93"/>
                <a:sym typeface="+mn-lt"/>
              </a:rPr>
              <a:t>nhiên</a:t>
            </a:r>
            <a:endParaRPr lang="en-US" sz="6399" b="1" dirty="0">
              <a:solidFill>
                <a:srgbClr val="C00000"/>
              </a:solidFill>
              <a:latin typeface="HP001 4 hang 1 ô ly" pitchFamily="34" charset="0"/>
            </a:endParaRPr>
          </a:p>
        </p:txBody>
      </p:sp>
    </p:spTree>
    <p:extLst>
      <p:ext uri="{BB962C8B-B14F-4D97-AF65-F5344CB8AC3E}">
        <p14:creationId xmlns:p14="http://schemas.microsoft.com/office/powerpoint/2010/main" val="1458406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2000"/>
                                        <p:tgtEl>
                                          <p:spTgt spid="6"/>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edg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8" grpId="0"/>
      <p:bldP spid="11"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520" y="525336"/>
            <a:ext cx="10555785" cy="697369"/>
          </a:xfrm>
          <a:prstGeom prst="rect">
            <a:avLst/>
          </a:prstGeom>
          <a:noFill/>
        </p:spPr>
        <p:txBody>
          <a:bodyPr wrap="square" lIns="121724" tIns="60864" rIns="121724" bIns="60864" rtlCol="0">
            <a:spAutoFit/>
          </a:bodyPr>
          <a:lstStyle/>
          <a:p>
            <a:pPr algn="just" defTabSz="1217286"/>
            <a:r>
              <a:rPr lang="en-US" sz="3733" b="1">
                <a:solidFill>
                  <a:prstClr val="black"/>
                </a:solidFill>
                <a:latin typeface="Arial" pitchFamily="34" charset="0"/>
                <a:ea typeface="Arial-Rounded" pitchFamily="34" charset="0"/>
                <a:cs typeface="Arial" pitchFamily="34" charset="0"/>
              </a:rPr>
              <a:t>Viết vào vở câu trả lời cho câu hỏi c ở mục 3</a:t>
            </a:r>
          </a:p>
        </p:txBody>
      </p:sp>
      <p:sp>
        <p:nvSpPr>
          <p:cNvPr id="5" name="Rectangle 4"/>
          <p:cNvSpPr/>
          <p:nvPr/>
        </p:nvSpPr>
        <p:spPr>
          <a:xfrm>
            <a:off x="889657" y="1518175"/>
            <a:ext cx="6497746" cy="697386"/>
          </a:xfrm>
          <a:prstGeom prst="rect">
            <a:avLst/>
          </a:prstGeom>
        </p:spPr>
        <p:txBody>
          <a:bodyPr wrap="square" lIns="121741" tIns="60872" rIns="121741" bIns="60872">
            <a:spAutoFit/>
          </a:bodyPr>
          <a:lstStyle/>
          <a:p>
            <a:pPr algn="just" defTabSz="1217286"/>
            <a:r>
              <a:rPr lang="en-US" sz="3733">
                <a:solidFill>
                  <a:prstClr val="black"/>
                </a:solidFill>
                <a:latin typeface="Arial" pitchFamily="34" charset="0"/>
                <a:ea typeface="Arial-Rounded" pitchFamily="34" charset="0"/>
                <a:cs typeface="Arial" pitchFamily="34" charset="0"/>
              </a:rPr>
              <a:t>c. Em nghĩ rằng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9" y="398378"/>
            <a:ext cx="838091" cy="99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855795" y="2594901"/>
            <a:ext cx="12278528" cy="697386"/>
          </a:xfrm>
          <a:prstGeom prst="rect">
            <a:avLst/>
          </a:prstGeom>
        </p:spPr>
        <p:txBody>
          <a:bodyPr wrap="square" lIns="121741" tIns="60872" rIns="121741" bIns="60872">
            <a:spAutoFit/>
          </a:bodyPr>
          <a:lstStyle/>
          <a:p>
            <a:pPr algn="just" defTabSz="1217286"/>
            <a:r>
              <a:rPr lang="en-US" sz="3733">
                <a:solidFill>
                  <a:srgbClr val="0070C0"/>
                </a:solidFill>
                <a:latin typeface="Arial" pitchFamily="34" charset="0"/>
                <a:ea typeface="Arial-Rounded" pitchFamily="34" charset="0"/>
                <a:cs typeface="Arial" pitchFamily="34" charset="0"/>
              </a:rPr>
              <a:t>Em nghĩ rằng chúng ta không nên nói dối.</a:t>
            </a:r>
          </a:p>
        </p:txBody>
      </p:sp>
      <p:sp>
        <p:nvSpPr>
          <p:cNvPr id="48" name="Rectangle 47"/>
          <p:cNvSpPr/>
          <p:nvPr/>
        </p:nvSpPr>
        <p:spPr>
          <a:xfrm>
            <a:off x="923521" y="3734554"/>
            <a:ext cx="10962132" cy="1271837"/>
          </a:xfrm>
          <a:prstGeom prst="rect">
            <a:avLst/>
          </a:prstGeom>
        </p:spPr>
        <p:txBody>
          <a:bodyPr wrap="square" lIns="121741" tIns="60872" rIns="121741" bIns="60872">
            <a:spAutoFit/>
          </a:bodyPr>
          <a:lstStyle/>
          <a:p>
            <a:pPr algn="just" defTabSz="1217286"/>
            <a:r>
              <a:rPr lang="en-US" sz="3733">
                <a:solidFill>
                  <a:srgbClr val="0070C0"/>
                </a:solidFill>
                <a:latin typeface="Arial" pitchFamily="34" charset="0"/>
                <a:ea typeface="Arial-Rounded" pitchFamily="34" charset="0"/>
                <a:cs typeface="Arial" pitchFamily="34" charset="0"/>
              </a:rPr>
              <a:t>Em nghĩ rằng chúng ta không nên lấy việc nói dối làm trò đùa.</a:t>
            </a:r>
          </a:p>
        </p:txBody>
      </p:sp>
      <p:sp>
        <p:nvSpPr>
          <p:cNvPr id="6" name="Right Arrow 5"/>
          <p:cNvSpPr/>
          <p:nvPr/>
        </p:nvSpPr>
        <p:spPr>
          <a:xfrm>
            <a:off x="183217" y="2732674"/>
            <a:ext cx="652187" cy="5339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86"/>
            <a:endParaRPr lang="en-US" sz="2400">
              <a:solidFill>
                <a:prstClr val="white"/>
              </a:solidFill>
              <a:latin typeface="Calibri"/>
            </a:endParaRPr>
          </a:p>
        </p:txBody>
      </p:sp>
      <p:sp>
        <p:nvSpPr>
          <p:cNvPr id="49" name="Right Arrow 48"/>
          <p:cNvSpPr/>
          <p:nvPr/>
        </p:nvSpPr>
        <p:spPr>
          <a:xfrm>
            <a:off x="203608" y="3770020"/>
            <a:ext cx="652187" cy="5339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86"/>
            <a:endParaRPr lang="en-US" sz="2400">
              <a:solidFill>
                <a:prstClr val="white"/>
              </a:solidFill>
              <a:latin typeface="Calibri"/>
            </a:endParaRPr>
          </a:p>
        </p:txBody>
      </p:sp>
      <p:sp>
        <p:nvSpPr>
          <p:cNvPr id="50" name="Rectangle 49"/>
          <p:cNvSpPr/>
          <p:nvPr/>
        </p:nvSpPr>
        <p:spPr>
          <a:xfrm>
            <a:off x="923521" y="5209543"/>
            <a:ext cx="10962132" cy="1271837"/>
          </a:xfrm>
          <a:prstGeom prst="rect">
            <a:avLst/>
          </a:prstGeom>
        </p:spPr>
        <p:txBody>
          <a:bodyPr wrap="square" lIns="121741" tIns="60872" rIns="121741" bIns="60872">
            <a:spAutoFit/>
          </a:bodyPr>
          <a:lstStyle/>
          <a:p>
            <a:pPr algn="just" defTabSz="1217286"/>
            <a:r>
              <a:rPr lang="en-US" sz="3733">
                <a:solidFill>
                  <a:srgbClr val="0070C0"/>
                </a:solidFill>
                <a:latin typeface="Arial" pitchFamily="34" charset="0"/>
                <a:ea typeface="Arial-Rounded" pitchFamily="34" charset="0"/>
                <a:cs typeface="Arial" pitchFamily="34" charset="0"/>
              </a:rPr>
              <a:t>Em nghĩ rằng chúng ta nên sống thật thà và biết tôn trọng người khác.</a:t>
            </a:r>
          </a:p>
        </p:txBody>
      </p:sp>
      <p:sp>
        <p:nvSpPr>
          <p:cNvPr id="51" name="Right Arrow 50"/>
          <p:cNvSpPr/>
          <p:nvPr/>
        </p:nvSpPr>
        <p:spPr>
          <a:xfrm>
            <a:off x="203608" y="5245009"/>
            <a:ext cx="652187" cy="5339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86"/>
            <a:endParaRPr lang="en-US" sz="2400">
              <a:solidFill>
                <a:prstClr val="white"/>
              </a:solidFill>
              <a:latin typeface="Calibri"/>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p:bldP spid="48" grpId="0"/>
      <p:bldP spid="6" grpId="0" animBg="1"/>
      <p:bldP spid="49" grpId="0" animBg="1"/>
      <p:bldP spid="50" grpId="0"/>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70165" y="2824352"/>
            <a:ext cx="11657082" cy="2862725"/>
            <a:chOff x="1680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61669"/>
            </a:xfrm>
            <a:prstGeom prst="rect">
              <a:avLst/>
            </a:prstGeom>
          </p:spPr>
          <p:txBody>
            <a:bodyPr wrap="square">
              <a:spAutoFit/>
            </a:bodyPr>
            <a:lstStyle/>
            <a:p>
              <a:pPr algn="just" defTabSz="1217286"/>
              <a:r>
                <a:rPr lang="vi-VN" sz="4266" b="1">
                  <a:solidFill>
                    <a:srgbClr val="7030A0"/>
                  </a:solidFill>
                  <a:latin typeface="HP001 4 hàng" pitchFamily="34" charset="0"/>
                  <a:ea typeface="Arial-Rounded" pitchFamily="34" charset="0"/>
                  <a:cs typeface="Arial-Rounded" pitchFamily="34" charset="0"/>
                </a:rPr>
                <a:t>Em w</a:t>
              </a:r>
              <a:r>
                <a:rPr lang="el-GR" sz="4266" b="1">
                  <a:solidFill>
                    <a:srgbClr val="7030A0"/>
                  </a:solidFill>
                  <a:latin typeface="HP001 4 hàng" pitchFamily="34" charset="0"/>
                  <a:ea typeface="Arial-Rounded" pitchFamily="34" charset="0"/>
                  <a:cs typeface="Arial-Rounded" pitchFamily="34" charset="0"/>
                </a:rPr>
                <a:t>θ</a:t>
              </a:r>
              <a:r>
                <a:rPr lang="vi-VN" sz="4266" b="1">
                  <a:solidFill>
                    <a:srgbClr val="7030A0"/>
                  </a:solidFill>
                  <a:latin typeface="HP001 4 hàng" pitchFamily="34" charset="0"/>
                  <a:ea typeface="Arial-Rounded" pitchFamily="34" charset="0"/>
                  <a:cs typeface="Arial-Rounded" pitchFamily="34" charset="0"/>
                </a:rPr>
                <a:t>ĩ ǟằng </a:t>
              </a:r>
              <a:r>
                <a:rPr lang="el-GR" sz="4266" b="1">
                  <a:solidFill>
                    <a:srgbClr val="7030A0"/>
                  </a:solidFill>
                  <a:latin typeface="HP001 4 hàng" pitchFamily="34" charset="0"/>
                  <a:ea typeface="Arial-Rounded" pitchFamily="34" charset="0"/>
                  <a:cs typeface="Arial-Rounded" pitchFamily="34" charset="0"/>
                </a:rPr>
                <a:t>ε</a:t>
              </a:r>
              <a:r>
                <a:rPr lang="vi-VN" sz="4266" b="1">
                  <a:solidFill>
                    <a:srgbClr val="7030A0"/>
                  </a:solidFill>
                  <a:latin typeface="HP001 4 hàng" pitchFamily="34" charset="0"/>
                  <a:ea typeface="Arial-Rounded" pitchFamily="34" charset="0"/>
                  <a:cs typeface="Arial-Rounded" pitchFamily="34" charset="0"/>
                </a:rPr>
                <a:t>úng Ǉa </a:t>
              </a:r>
              <a:r>
                <a:rPr lang="el-GR" sz="4266" b="1">
                  <a:solidFill>
                    <a:srgbClr val="7030A0"/>
                  </a:solidFill>
                  <a:latin typeface="HP001 4 hàng" pitchFamily="34" charset="0"/>
                  <a:ea typeface="Arial-Rounded" pitchFamily="34" charset="0"/>
                  <a:cs typeface="Arial-Rounded" pitchFamily="34" charset="0"/>
                </a:rPr>
                <a:t>δ</a:t>
              </a:r>
              <a:r>
                <a:rPr lang="vi-VN" sz="4266" b="1">
                  <a:solidFill>
                    <a:srgbClr val="7030A0"/>
                  </a:solidFill>
                  <a:latin typeface="HP001 4 hàng" pitchFamily="34" charset="0"/>
                  <a:ea typeface="Arial-Rounded" pitchFamily="34" charset="0"/>
                  <a:cs typeface="Arial-Rounded" pitchFamily="34" charset="0"/>
                </a:rPr>
                <a:t>Ūg </a:t>
              </a:r>
              <a:r>
                <a:rPr lang="el-GR" sz="4266" b="1">
                  <a:solidFill>
                    <a:srgbClr val="7030A0"/>
                  </a:solidFill>
                  <a:latin typeface="HP001 4 hàng" pitchFamily="34" charset="0"/>
                  <a:ea typeface="Arial-Rounded" pitchFamily="34" charset="0"/>
                  <a:cs typeface="Arial-Rounded" pitchFamily="34" charset="0"/>
                </a:rPr>
                <a:t>Ζ</a:t>
              </a:r>
              <a:r>
                <a:rPr lang="vi-VN" sz="4266" b="1">
                  <a:solidFill>
                    <a:srgbClr val="7030A0"/>
                  </a:solidFill>
                  <a:latin typeface="HP001 4 hàng" pitchFamily="34" charset="0"/>
                  <a:ea typeface="Arial-Rounded" pitchFamily="34" charset="0"/>
                  <a:cs typeface="Arial-Rounded" pitchFamily="34" charset="0"/>
                </a:rPr>
                <a:t>łn wĀ dĒ</a:t>
              </a:r>
              <a:r>
                <a:rPr lang="en-US" sz="4266" b="1">
                  <a:solidFill>
                    <a:srgbClr val="7030A0"/>
                  </a:solidFill>
                  <a:latin typeface="HP001 4 hàng" pitchFamily="34" charset="0"/>
                  <a:ea typeface="Arial-Rounded" pitchFamily="34" charset="0"/>
                  <a:cs typeface="Arial-Rounded" pitchFamily="34" charset="0"/>
                </a:rPr>
                <a:t>.</a:t>
              </a:r>
            </a:p>
          </p:txBody>
        </p:sp>
      </p:grpSp>
      <p:sp>
        <p:nvSpPr>
          <p:cNvPr id="4" name="TextBox 3"/>
          <p:cNvSpPr txBox="1"/>
          <p:nvPr/>
        </p:nvSpPr>
        <p:spPr>
          <a:xfrm>
            <a:off x="923520" y="525336"/>
            <a:ext cx="10555785" cy="697369"/>
          </a:xfrm>
          <a:prstGeom prst="rect">
            <a:avLst/>
          </a:prstGeom>
          <a:noFill/>
        </p:spPr>
        <p:txBody>
          <a:bodyPr wrap="square" lIns="121724" tIns="60864" rIns="121724" bIns="60864" rtlCol="0">
            <a:spAutoFit/>
          </a:bodyPr>
          <a:lstStyle/>
          <a:p>
            <a:pPr algn="just" defTabSz="1217286"/>
            <a:r>
              <a:rPr lang="en-US" sz="3733" b="1">
                <a:solidFill>
                  <a:prstClr val="black"/>
                </a:solidFill>
                <a:latin typeface="Arial" pitchFamily="34" charset="0"/>
                <a:ea typeface="Arial-Rounded" pitchFamily="34" charset="0"/>
                <a:cs typeface="Arial" pitchFamily="34" charset="0"/>
              </a:rPr>
              <a:t>Viết vào vở câu trả lời cho câu hỏi c ở mục 3</a:t>
            </a:r>
          </a:p>
        </p:txBody>
      </p:sp>
      <p:sp>
        <p:nvSpPr>
          <p:cNvPr id="5" name="Rectangle 4"/>
          <p:cNvSpPr/>
          <p:nvPr/>
        </p:nvSpPr>
        <p:spPr>
          <a:xfrm>
            <a:off x="802648" y="1518175"/>
            <a:ext cx="10676656" cy="697386"/>
          </a:xfrm>
          <a:prstGeom prst="rect">
            <a:avLst/>
          </a:prstGeom>
        </p:spPr>
        <p:txBody>
          <a:bodyPr wrap="square" lIns="121741" tIns="60872" rIns="121741" bIns="60872">
            <a:spAutoFit/>
          </a:bodyPr>
          <a:lstStyle/>
          <a:p>
            <a:pPr algn="just" defTabSz="1217286"/>
            <a:r>
              <a:rPr lang="en-US" sz="3733">
                <a:solidFill>
                  <a:prstClr val="black"/>
                </a:solidFill>
                <a:latin typeface="Arial" pitchFamily="34" charset="0"/>
                <a:ea typeface="Arial-Rounded" pitchFamily="34" charset="0"/>
                <a:cs typeface="Arial" pitchFamily="34" charset="0"/>
              </a:rPr>
              <a:t>c. Em nghĩ rằng chúng ta không nên nói dối.</a:t>
            </a:r>
          </a:p>
        </p:txBody>
      </p:sp>
      <p:cxnSp>
        <p:nvCxnSpPr>
          <p:cNvPr id="11" name="Straight Arrow Connector 10"/>
          <p:cNvCxnSpPr/>
          <p:nvPr/>
        </p:nvCxnSpPr>
        <p:spPr>
          <a:xfrm>
            <a:off x="253233" y="3801973"/>
            <a:ext cx="864221" cy="283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1392531" y="3221692"/>
            <a:ext cx="507934" cy="5342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958694" y="2806420"/>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227269" y="2820273"/>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740954" y="2820273"/>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584082" y="2828667"/>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352363" y="2806420"/>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33322" y="2820273"/>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5882" y="5882219"/>
            <a:ext cx="10047854" cy="615375"/>
          </a:xfrm>
          <a:prstGeom prst="rect">
            <a:avLst/>
          </a:prstGeom>
          <a:solidFill>
            <a:srgbClr val="B9EDFF"/>
          </a:solidFill>
        </p:spPr>
        <p:txBody>
          <a:bodyPr wrap="square" lIns="121741" tIns="60872" rIns="121741" bIns="60872" rtlCol="0">
            <a:spAutoFit/>
          </a:bodyPr>
          <a:lstStyle/>
          <a:p>
            <a:pPr algn="ctr" defTabSz="1217286"/>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5882" y="5888095"/>
            <a:ext cx="10047854" cy="615375"/>
          </a:xfrm>
          <a:prstGeom prst="rect">
            <a:avLst/>
          </a:prstGeom>
          <a:solidFill>
            <a:srgbClr val="B9EDFF"/>
          </a:solidFill>
        </p:spPr>
        <p:txBody>
          <a:bodyPr wrap="square" lIns="121741" tIns="60872" rIns="121741" bIns="60872" rtlCol="0">
            <a:spAutoFit/>
          </a:bodyPr>
          <a:lstStyle/>
          <a:p>
            <a:pPr algn="ctr" defTabSz="1217286"/>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5882" y="5888096"/>
            <a:ext cx="10047854" cy="615375"/>
          </a:xfrm>
          <a:prstGeom prst="rect">
            <a:avLst/>
          </a:prstGeom>
          <a:solidFill>
            <a:srgbClr val="B9EDFF"/>
          </a:solidFill>
        </p:spPr>
        <p:txBody>
          <a:bodyPr wrap="square" lIns="121741" tIns="60872" rIns="121741" bIns="60872" rtlCol="0">
            <a:spAutoFit/>
          </a:bodyPr>
          <a:lstStyle/>
          <a:p>
            <a:pPr algn="ctr" defTabSz="1217286"/>
            <a:r>
              <a:rPr lang="en-US" sz="3200">
                <a:solidFill>
                  <a:prstClr val="black"/>
                </a:solidFill>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9633812" y="2828667"/>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463437" y="2820273"/>
            <a:ext cx="0" cy="8305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64011" y="3454045"/>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26" name="TextBox 25"/>
          <p:cNvSpPr txBox="1"/>
          <p:nvPr/>
        </p:nvSpPr>
        <p:spPr>
          <a:xfrm>
            <a:off x="3183052" y="3453366"/>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27" name="TextBox 26"/>
          <p:cNvSpPr txBox="1"/>
          <p:nvPr/>
        </p:nvSpPr>
        <p:spPr>
          <a:xfrm>
            <a:off x="4537542" y="3452512"/>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37" name="TextBox 36"/>
          <p:cNvSpPr txBox="1"/>
          <p:nvPr/>
        </p:nvSpPr>
        <p:spPr>
          <a:xfrm>
            <a:off x="6772451" y="3462967"/>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38" name="TextBox 37"/>
          <p:cNvSpPr txBox="1"/>
          <p:nvPr/>
        </p:nvSpPr>
        <p:spPr>
          <a:xfrm>
            <a:off x="6081353" y="3450803"/>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39" name="TextBox 38"/>
          <p:cNvSpPr txBox="1"/>
          <p:nvPr/>
        </p:nvSpPr>
        <p:spPr>
          <a:xfrm>
            <a:off x="8380908" y="3462511"/>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41" name="TextBox 40"/>
          <p:cNvSpPr txBox="1"/>
          <p:nvPr/>
        </p:nvSpPr>
        <p:spPr>
          <a:xfrm>
            <a:off x="9464500" y="3448239"/>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sp>
        <p:nvSpPr>
          <p:cNvPr id="42" name="TextBox 41"/>
          <p:cNvSpPr txBox="1"/>
          <p:nvPr/>
        </p:nvSpPr>
        <p:spPr>
          <a:xfrm>
            <a:off x="10378781" y="3447385"/>
            <a:ext cx="507934" cy="748795"/>
          </a:xfrm>
          <a:prstGeom prst="rect">
            <a:avLst/>
          </a:prstGeom>
          <a:noFill/>
        </p:spPr>
        <p:txBody>
          <a:bodyPr wrap="square" rtlCol="0">
            <a:spAutoFit/>
          </a:bodyPr>
          <a:lstStyle/>
          <a:p>
            <a:pPr defTabSz="1217286"/>
            <a:r>
              <a:rPr lang="en-US" sz="4266" b="1">
                <a:solidFill>
                  <a:srgbClr val="FF0000"/>
                </a:solidFill>
                <a:latin typeface="HP001 4 hàng" pitchFamily="34" charset="0"/>
                <a:cs typeface="Arial" pitchFamily="34" charset="0"/>
              </a:rPr>
              <a:t>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29" y="398378"/>
            <a:ext cx="838091" cy="99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4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par>
                                <p:cTn id="81" presetID="26"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down)">
                                      <p:cBhvr>
                                        <p:cTn id="83" dur="580">
                                          <p:stCondLst>
                                            <p:cond delay="0"/>
                                          </p:stCondLst>
                                        </p:cTn>
                                        <p:tgtEl>
                                          <p:spTgt spid="28"/>
                                        </p:tgtEl>
                                      </p:cBhvr>
                                    </p:animEffect>
                                    <p:anim calcmode="lin" valueType="num">
                                      <p:cBhvr>
                                        <p:cTn id="8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89" dur="26">
                                          <p:stCondLst>
                                            <p:cond delay="650"/>
                                          </p:stCondLst>
                                        </p:cTn>
                                        <p:tgtEl>
                                          <p:spTgt spid="28"/>
                                        </p:tgtEl>
                                      </p:cBhvr>
                                      <p:to x="100000" y="60000"/>
                                    </p:animScale>
                                    <p:animScale>
                                      <p:cBhvr>
                                        <p:cTn id="90" dur="166" decel="50000">
                                          <p:stCondLst>
                                            <p:cond delay="676"/>
                                          </p:stCondLst>
                                        </p:cTn>
                                        <p:tgtEl>
                                          <p:spTgt spid="28"/>
                                        </p:tgtEl>
                                      </p:cBhvr>
                                      <p:to x="100000" y="100000"/>
                                    </p:animScale>
                                    <p:animScale>
                                      <p:cBhvr>
                                        <p:cTn id="91" dur="26">
                                          <p:stCondLst>
                                            <p:cond delay="1312"/>
                                          </p:stCondLst>
                                        </p:cTn>
                                        <p:tgtEl>
                                          <p:spTgt spid="28"/>
                                        </p:tgtEl>
                                      </p:cBhvr>
                                      <p:to x="100000" y="80000"/>
                                    </p:animScale>
                                    <p:animScale>
                                      <p:cBhvr>
                                        <p:cTn id="92" dur="166" decel="50000">
                                          <p:stCondLst>
                                            <p:cond delay="1338"/>
                                          </p:stCondLst>
                                        </p:cTn>
                                        <p:tgtEl>
                                          <p:spTgt spid="28"/>
                                        </p:tgtEl>
                                      </p:cBhvr>
                                      <p:to x="100000" y="100000"/>
                                    </p:animScale>
                                    <p:animScale>
                                      <p:cBhvr>
                                        <p:cTn id="93" dur="26">
                                          <p:stCondLst>
                                            <p:cond delay="1642"/>
                                          </p:stCondLst>
                                        </p:cTn>
                                        <p:tgtEl>
                                          <p:spTgt spid="28"/>
                                        </p:tgtEl>
                                      </p:cBhvr>
                                      <p:to x="100000" y="90000"/>
                                    </p:animScale>
                                    <p:animScale>
                                      <p:cBhvr>
                                        <p:cTn id="94" dur="166" decel="50000">
                                          <p:stCondLst>
                                            <p:cond delay="1668"/>
                                          </p:stCondLst>
                                        </p:cTn>
                                        <p:tgtEl>
                                          <p:spTgt spid="28"/>
                                        </p:tgtEl>
                                      </p:cBhvr>
                                      <p:to x="100000" y="100000"/>
                                    </p:animScale>
                                    <p:animScale>
                                      <p:cBhvr>
                                        <p:cTn id="95" dur="26">
                                          <p:stCondLst>
                                            <p:cond delay="1808"/>
                                          </p:stCondLst>
                                        </p:cTn>
                                        <p:tgtEl>
                                          <p:spTgt spid="28"/>
                                        </p:tgtEl>
                                      </p:cBhvr>
                                      <p:to x="100000" y="95000"/>
                                    </p:animScale>
                                    <p:animScale>
                                      <p:cBhvr>
                                        <p:cTn id="96" dur="166" decel="50000">
                                          <p:stCondLst>
                                            <p:cond delay="1834"/>
                                          </p:stCondLst>
                                        </p:cTn>
                                        <p:tgtEl>
                                          <p:spTgt spid="28"/>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wipe(down)">
                                      <p:cBhvr>
                                        <p:cTn id="99" dur="580">
                                          <p:stCondLst>
                                            <p:cond delay="0"/>
                                          </p:stCondLst>
                                        </p:cTn>
                                        <p:tgtEl>
                                          <p:spTgt spid="29"/>
                                        </p:tgtEl>
                                      </p:cBhvr>
                                    </p:animEffect>
                                    <p:anim calcmode="lin" valueType="num">
                                      <p:cBhvr>
                                        <p:cTn id="10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05" dur="26">
                                          <p:stCondLst>
                                            <p:cond delay="650"/>
                                          </p:stCondLst>
                                        </p:cTn>
                                        <p:tgtEl>
                                          <p:spTgt spid="29"/>
                                        </p:tgtEl>
                                      </p:cBhvr>
                                      <p:to x="100000" y="60000"/>
                                    </p:animScale>
                                    <p:animScale>
                                      <p:cBhvr>
                                        <p:cTn id="106" dur="166" decel="50000">
                                          <p:stCondLst>
                                            <p:cond delay="676"/>
                                          </p:stCondLst>
                                        </p:cTn>
                                        <p:tgtEl>
                                          <p:spTgt spid="29"/>
                                        </p:tgtEl>
                                      </p:cBhvr>
                                      <p:to x="100000" y="100000"/>
                                    </p:animScale>
                                    <p:animScale>
                                      <p:cBhvr>
                                        <p:cTn id="107" dur="26">
                                          <p:stCondLst>
                                            <p:cond delay="1312"/>
                                          </p:stCondLst>
                                        </p:cTn>
                                        <p:tgtEl>
                                          <p:spTgt spid="29"/>
                                        </p:tgtEl>
                                      </p:cBhvr>
                                      <p:to x="100000" y="80000"/>
                                    </p:animScale>
                                    <p:animScale>
                                      <p:cBhvr>
                                        <p:cTn id="108" dur="166" decel="50000">
                                          <p:stCondLst>
                                            <p:cond delay="1338"/>
                                          </p:stCondLst>
                                        </p:cTn>
                                        <p:tgtEl>
                                          <p:spTgt spid="29"/>
                                        </p:tgtEl>
                                      </p:cBhvr>
                                      <p:to x="100000" y="100000"/>
                                    </p:animScale>
                                    <p:animScale>
                                      <p:cBhvr>
                                        <p:cTn id="109" dur="26">
                                          <p:stCondLst>
                                            <p:cond delay="1642"/>
                                          </p:stCondLst>
                                        </p:cTn>
                                        <p:tgtEl>
                                          <p:spTgt spid="29"/>
                                        </p:tgtEl>
                                      </p:cBhvr>
                                      <p:to x="100000" y="90000"/>
                                    </p:animScale>
                                    <p:animScale>
                                      <p:cBhvr>
                                        <p:cTn id="110" dur="166" decel="50000">
                                          <p:stCondLst>
                                            <p:cond delay="1668"/>
                                          </p:stCondLst>
                                        </p:cTn>
                                        <p:tgtEl>
                                          <p:spTgt spid="29"/>
                                        </p:tgtEl>
                                      </p:cBhvr>
                                      <p:to x="100000" y="100000"/>
                                    </p:animScale>
                                    <p:animScale>
                                      <p:cBhvr>
                                        <p:cTn id="111" dur="26">
                                          <p:stCondLst>
                                            <p:cond delay="1808"/>
                                          </p:stCondLst>
                                        </p:cTn>
                                        <p:tgtEl>
                                          <p:spTgt spid="29"/>
                                        </p:tgtEl>
                                      </p:cBhvr>
                                      <p:to x="100000" y="95000"/>
                                    </p:animScale>
                                    <p:animScale>
                                      <p:cBhvr>
                                        <p:cTn id="112" dur="166" decel="50000">
                                          <p:stCondLst>
                                            <p:cond delay="1834"/>
                                          </p:stCondLst>
                                        </p:cTn>
                                        <p:tgtEl>
                                          <p:spTgt spid="29"/>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wipe(down)">
                                      <p:cBhvr>
                                        <p:cTn id="115" dur="580">
                                          <p:stCondLst>
                                            <p:cond delay="0"/>
                                          </p:stCondLst>
                                        </p:cTn>
                                        <p:tgtEl>
                                          <p:spTgt spid="30"/>
                                        </p:tgtEl>
                                      </p:cBhvr>
                                    </p:animEffect>
                                    <p:anim calcmode="lin" valueType="num">
                                      <p:cBhvr>
                                        <p:cTn id="11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21" dur="26">
                                          <p:stCondLst>
                                            <p:cond delay="650"/>
                                          </p:stCondLst>
                                        </p:cTn>
                                        <p:tgtEl>
                                          <p:spTgt spid="30"/>
                                        </p:tgtEl>
                                      </p:cBhvr>
                                      <p:to x="100000" y="60000"/>
                                    </p:animScale>
                                    <p:animScale>
                                      <p:cBhvr>
                                        <p:cTn id="122" dur="166" decel="50000">
                                          <p:stCondLst>
                                            <p:cond delay="676"/>
                                          </p:stCondLst>
                                        </p:cTn>
                                        <p:tgtEl>
                                          <p:spTgt spid="30"/>
                                        </p:tgtEl>
                                      </p:cBhvr>
                                      <p:to x="100000" y="100000"/>
                                    </p:animScale>
                                    <p:animScale>
                                      <p:cBhvr>
                                        <p:cTn id="123" dur="26">
                                          <p:stCondLst>
                                            <p:cond delay="1312"/>
                                          </p:stCondLst>
                                        </p:cTn>
                                        <p:tgtEl>
                                          <p:spTgt spid="30"/>
                                        </p:tgtEl>
                                      </p:cBhvr>
                                      <p:to x="100000" y="80000"/>
                                    </p:animScale>
                                    <p:animScale>
                                      <p:cBhvr>
                                        <p:cTn id="124" dur="166" decel="50000">
                                          <p:stCondLst>
                                            <p:cond delay="1338"/>
                                          </p:stCondLst>
                                        </p:cTn>
                                        <p:tgtEl>
                                          <p:spTgt spid="30"/>
                                        </p:tgtEl>
                                      </p:cBhvr>
                                      <p:to x="100000" y="100000"/>
                                    </p:animScale>
                                    <p:animScale>
                                      <p:cBhvr>
                                        <p:cTn id="125" dur="26">
                                          <p:stCondLst>
                                            <p:cond delay="1642"/>
                                          </p:stCondLst>
                                        </p:cTn>
                                        <p:tgtEl>
                                          <p:spTgt spid="30"/>
                                        </p:tgtEl>
                                      </p:cBhvr>
                                      <p:to x="100000" y="90000"/>
                                    </p:animScale>
                                    <p:animScale>
                                      <p:cBhvr>
                                        <p:cTn id="126" dur="166" decel="50000">
                                          <p:stCondLst>
                                            <p:cond delay="1668"/>
                                          </p:stCondLst>
                                        </p:cTn>
                                        <p:tgtEl>
                                          <p:spTgt spid="30"/>
                                        </p:tgtEl>
                                      </p:cBhvr>
                                      <p:to x="100000" y="100000"/>
                                    </p:animScale>
                                    <p:animScale>
                                      <p:cBhvr>
                                        <p:cTn id="127" dur="26">
                                          <p:stCondLst>
                                            <p:cond delay="1808"/>
                                          </p:stCondLst>
                                        </p:cTn>
                                        <p:tgtEl>
                                          <p:spTgt spid="30"/>
                                        </p:tgtEl>
                                      </p:cBhvr>
                                      <p:to x="100000" y="95000"/>
                                    </p:animScale>
                                    <p:animScale>
                                      <p:cBhvr>
                                        <p:cTn id="128" dur="166" decel="50000">
                                          <p:stCondLst>
                                            <p:cond delay="1834"/>
                                          </p:stCondLst>
                                        </p:cTn>
                                        <p:tgtEl>
                                          <p:spTgt spid="30"/>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wipe(down)">
                                      <p:cBhvr>
                                        <p:cTn id="131" dur="580">
                                          <p:stCondLst>
                                            <p:cond delay="0"/>
                                          </p:stCondLst>
                                        </p:cTn>
                                        <p:tgtEl>
                                          <p:spTgt spid="31"/>
                                        </p:tgtEl>
                                      </p:cBhvr>
                                    </p:animEffect>
                                    <p:anim calcmode="lin" valueType="num">
                                      <p:cBhvr>
                                        <p:cTn id="13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7" dur="26">
                                          <p:stCondLst>
                                            <p:cond delay="650"/>
                                          </p:stCondLst>
                                        </p:cTn>
                                        <p:tgtEl>
                                          <p:spTgt spid="31"/>
                                        </p:tgtEl>
                                      </p:cBhvr>
                                      <p:to x="100000" y="60000"/>
                                    </p:animScale>
                                    <p:animScale>
                                      <p:cBhvr>
                                        <p:cTn id="138" dur="166" decel="50000">
                                          <p:stCondLst>
                                            <p:cond delay="676"/>
                                          </p:stCondLst>
                                        </p:cTn>
                                        <p:tgtEl>
                                          <p:spTgt spid="31"/>
                                        </p:tgtEl>
                                      </p:cBhvr>
                                      <p:to x="100000" y="100000"/>
                                    </p:animScale>
                                    <p:animScale>
                                      <p:cBhvr>
                                        <p:cTn id="139" dur="26">
                                          <p:stCondLst>
                                            <p:cond delay="1312"/>
                                          </p:stCondLst>
                                        </p:cTn>
                                        <p:tgtEl>
                                          <p:spTgt spid="31"/>
                                        </p:tgtEl>
                                      </p:cBhvr>
                                      <p:to x="100000" y="80000"/>
                                    </p:animScale>
                                    <p:animScale>
                                      <p:cBhvr>
                                        <p:cTn id="140" dur="166" decel="50000">
                                          <p:stCondLst>
                                            <p:cond delay="1338"/>
                                          </p:stCondLst>
                                        </p:cTn>
                                        <p:tgtEl>
                                          <p:spTgt spid="31"/>
                                        </p:tgtEl>
                                      </p:cBhvr>
                                      <p:to x="100000" y="100000"/>
                                    </p:animScale>
                                    <p:animScale>
                                      <p:cBhvr>
                                        <p:cTn id="141" dur="26">
                                          <p:stCondLst>
                                            <p:cond delay="1642"/>
                                          </p:stCondLst>
                                        </p:cTn>
                                        <p:tgtEl>
                                          <p:spTgt spid="31"/>
                                        </p:tgtEl>
                                      </p:cBhvr>
                                      <p:to x="100000" y="90000"/>
                                    </p:animScale>
                                    <p:animScale>
                                      <p:cBhvr>
                                        <p:cTn id="142" dur="166" decel="50000">
                                          <p:stCondLst>
                                            <p:cond delay="1668"/>
                                          </p:stCondLst>
                                        </p:cTn>
                                        <p:tgtEl>
                                          <p:spTgt spid="31"/>
                                        </p:tgtEl>
                                      </p:cBhvr>
                                      <p:to x="100000" y="100000"/>
                                    </p:animScale>
                                    <p:animScale>
                                      <p:cBhvr>
                                        <p:cTn id="143" dur="26">
                                          <p:stCondLst>
                                            <p:cond delay="1808"/>
                                          </p:stCondLst>
                                        </p:cTn>
                                        <p:tgtEl>
                                          <p:spTgt spid="31"/>
                                        </p:tgtEl>
                                      </p:cBhvr>
                                      <p:to x="100000" y="95000"/>
                                    </p:animScale>
                                    <p:animScale>
                                      <p:cBhvr>
                                        <p:cTn id="144" dur="166" decel="50000">
                                          <p:stCondLst>
                                            <p:cond delay="1834"/>
                                          </p:stCondLst>
                                        </p:cTn>
                                        <p:tgtEl>
                                          <p:spTgt spid="31"/>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wipe(down)">
                                      <p:cBhvr>
                                        <p:cTn id="147" dur="580">
                                          <p:stCondLst>
                                            <p:cond delay="0"/>
                                          </p:stCondLst>
                                        </p:cTn>
                                        <p:tgtEl>
                                          <p:spTgt spid="32"/>
                                        </p:tgtEl>
                                      </p:cBhvr>
                                    </p:animEffect>
                                    <p:anim calcmode="lin" valueType="num">
                                      <p:cBhvr>
                                        <p:cTn id="14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53" dur="26">
                                          <p:stCondLst>
                                            <p:cond delay="650"/>
                                          </p:stCondLst>
                                        </p:cTn>
                                        <p:tgtEl>
                                          <p:spTgt spid="32"/>
                                        </p:tgtEl>
                                      </p:cBhvr>
                                      <p:to x="100000" y="60000"/>
                                    </p:animScale>
                                    <p:animScale>
                                      <p:cBhvr>
                                        <p:cTn id="154" dur="166" decel="50000">
                                          <p:stCondLst>
                                            <p:cond delay="676"/>
                                          </p:stCondLst>
                                        </p:cTn>
                                        <p:tgtEl>
                                          <p:spTgt spid="32"/>
                                        </p:tgtEl>
                                      </p:cBhvr>
                                      <p:to x="100000" y="100000"/>
                                    </p:animScale>
                                    <p:animScale>
                                      <p:cBhvr>
                                        <p:cTn id="155" dur="26">
                                          <p:stCondLst>
                                            <p:cond delay="1312"/>
                                          </p:stCondLst>
                                        </p:cTn>
                                        <p:tgtEl>
                                          <p:spTgt spid="32"/>
                                        </p:tgtEl>
                                      </p:cBhvr>
                                      <p:to x="100000" y="80000"/>
                                    </p:animScale>
                                    <p:animScale>
                                      <p:cBhvr>
                                        <p:cTn id="156" dur="166" decel="50000">
                                          <p:stCondLst>
                                            <p:cond delay="1338"/>
                                          </p:stCondLst>
                                        </p:cTn>
                                        <p:tgtEl>
                                          <p:spTgt spid="32"/>
                                        </p:tgtEl>
                                      </p:cBhvr>
                                      <p:to x="100000" y="100000"/>
                                    </p:animScale>
                                    <p:animScale>
                                      <p:cBhvr>
                                        <p:cTn id="157" dur="26">
                                          <p:stCondLst>
                                            <p:cond delay="1642"/>
                                          </p:stCondLst>
                                        </p:cTn>
                                        <p:tgtEl>
                                          <p:spTgt spid="32"/>
                                        </p:tgtEl>
                                      </p:cBhvr>
                                      <p:to x="100000" y="90000"/>
                                    </p:animScale>
                                    <p:animScale>
                                      <p:cBhvr>
                                        <p:cTn id="158" dur="166" decel="50000">
                                          <p:stCondLst>
                                            <p:cond delay="1668"/>
                                          </p:stCondLst>
                                        </p:cTn>
                                        <p:tgtEl>
                                          <p:spTgt spid="32"/>
                                        </p:tgtEl>
                                      </p:cBhvr>
                                      <p:to x="100000" y="100000"/>
                                    </p:animScale>
                                    <p:animScale>
                                      <p:cBhvr>
                                        <p:cTn id="159" dur="26">
                                          <p:stCondLst>
                                            <p:cond delay="1808"/>
                                          </p:stCondLst>
                                        </p:cTn>
                                        <p:tgtEl>
                                          <p:spTgt spid="32"/>
                                        </p:tgtEl>
                                      </p:cBhvr>
                                      <p:to x="100000" y="95000"/>
                                    </p:animScale>
                                    <p:animScale>
                                      <p:cBhvr>
                                        <p:cTn id="160" dur="166" decel="50000">
                                          <p:stCondLst>
                                            <p:cond delay="1834"/>
                                          </p:stCondLst>
                                        </p:cTn>
                                        <p:tgtEl>
                                          <p:spTgt spid="32"/>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33"/>
                                        </p:tgtEl>
                                        <p:attrNameLst>
                                          <p:attrName>style.visibility</p:attrName>
                                        </p:attrNameLst>
                                      </p:cBhvr>
                                      <p:to>
                                        <p:strVal val="visible"/>
                                      </p:to>
                                    </p:set>
                                    <p:animEffect transition="in" filter="wipe(down)">
                                      <p:cBhvr>
                                        <p:cTn id="163" dur="580">
                                          <p:stCondLst>
                                            <p:cond delay="0"/>
                                          </p:stCondLst>
                                        </p:cTn>
                                        <p:tgtEl>
                                          <p:spTgt spid="33"/>
                                        </p:tgtEl>
                                      </p:cBhvr>
                                    </p:animEffect>
                                    <p:anim calcmode="lin" valueType="num">
                                      <p:cBhvr>
                                        <p:cTn id="16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69" dur="26">
                                          <p:stCondLst>
                                            <p:cond delay="650"/>
                                          </p:stCondLst>
                                        </p:cTn>
                                        <p:tgtEl>
                                          <p:spTgt spid="33"/>
                                        </p:tgtEl>
                                      </p:cBhvr>
                                      <p:to x="100000" y="60000"/>
                                    </p:animScale>
                                    <p:animScale>
                                      <p:cBhvr>
                                        <p:cTn id="170" dur="166" decel="50000">
                                          <p:stCondLst>
                                            <p:cond delay="676"/>
                                          </p:stCondLst>
                                        </p:cTn>
                                        <p:tgtEl>
                                          <p:spTgt spid="33"/>
                                        </p:tgtEl>
                                      </p:cBhvr>
                                      <p:to x="100000" y="100000"/>
                                    </p:animScale>
                                    <p:animScale>
                                      <p:cBhvr>
                                        <p:cTn id="171" dur="26">
                                          <p:stCondLst>
                                            <p:cond delay="1312"/>
                                          </p:stCondLst>
                                        </p:cTn>
                                        <p:tgtEl>
                                          <p:spTgt spid="33"/>
                                        </p:tgtEl>
                                      </p:cBhvr>
                                      <p:to x="100000" y="80000"/>
                                    </p:animScale>
                                    <p:animScale>
                                      <p:cBhvr>
                                        <p:cTn id="172" dur="166" decel="50000">
                                          <p:stCondLst>
                                            <p:cond delay="1338"/>
                                          </p:stCondLst>
                                        </p:cTn>
                                        <p:tgtEl>
                                          <p:spTgt spid="33"/>
                                        </p:tgtEl>
                                      </p:cBhvr>
                                      <p:to x="100000" y="100000"/>
                                    </p:animScale>
                                    <p:animScale>
                                      <p:cBhvr>
                                        <p:cTn id="173" dur="26">
                                          <p:stCondLst>
                                            <p:cond delay="1642"/>
                                          </p:stCondLst>
                                        </p:cTn>
                                        <p:tgtEl>
                                          <p:spTgt spid="33"/>
                                        </p:tgtEl>
                                      </p:cBhvr>
                                      <p:to x="100000" y="90000"/>
                                    </p:animScale>
                                    <p:animScale>
                                      <p:cBhvr>
                                        <p:cTn id="174" dur="166" decel="50000">
                                          <p:stCondLst>
                                            <p:cond delay="1668"/>
                                          </p:stCondLst>
                                        </p:cTn>
                                        <p:tgtEl>
                                          <p:spTgt spid="33"/>
                                        </p:tgtEl>
                                      </p:cBhvr>
                                      <p:to x="100000" y="100000"/>
                                    </p:animScale>
                                    <p:animScale>
                                      <p:cBhvr>
                                        <p:cTn id="175" dur="26">
                                          <p:stCondLst>
                                            <p:cond delay="1808"/>
                                          </p:stCondLst>
                                        </p:cTn>
                                        <p:tgtEl>
                                          <p:spTgt spid="33"/>
                                        </p:tgtEl>
                                      </p:cBhvr>
                                      <p:to x="100000" y="95000"/>
                                    </p:animScale>
                                    <p:animScale>
                                      <p:cBhvr>
                                        <p:cTn id="176" dur="166" decel="50000">
                                          <p:stCondLst>
                                            <p:cond delay="1834"/>
                                          </p:stCondLst>
                                        </p:cTn>
                                        <p:tgtEl>
                                          <p:spTgt spid="33"/>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21"/>
                                        </p:tgtEl>
                                        <p:attrNameLst>
                                          <p:attrName>style.visibility</p:attrName>
                                        </p:attrNameLst>
                                      </p:cBhvr>
                                      <p:to>
                                        <p:strVal val="visible"/>
                                      </p:to>
                                    </p:set>
                                    <p:animEffect transition="in" filter="wipe(down)">
                                      <p:cBhvr>
                                        <p:cTn id="179" dur="580">
                                          <p:stCondLst>
                                            <p:cond delay="0"/>
                                          </p:stCondLst>
                                        </p:cTn>
                                        <p:tgtEl>
                                          <p:spTgt spid="21"/>
                                        </p:tgtEl>
                                      </p:cBhvr>
                                    </p:animEffect>
                                    <p:anim calcmode="lin" valueType="num">
                                      <p:cBhvr>
                                        <p:cTn id="18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5" dur="26">
                                          <p:stCondLst>
                                            <p:cond delay="650"/>
                                          </p:stCondLst>
                                        </p:cTn>
                                        <p:tgtEl>
                                          <p:spTgt spid="21"/>
                                        </p:tgtEl>
                                      </p:cBhvr>
                                      <p:to x="100000" y="60000"/>
                                    </p:animScale>
                                    <p:animScale>
                                      <p:cBhvr>
                                        <p:cTn id="186" dur="166" decel="50000">
                                          <p:stCondLst>
                                            <p:cond delay="676"/>
                                          </p:stCondLst>
                                        </p:cTn>
                                        <p:tgtEl>
                                          <p:spTgt spid="21"/>
                                        </p:tgtEl>
                                      </p:cBhvr>
                                      <p:to x="100000" y="100000"/>
                                    </p:animScale>
                                    <p:animScale>
                                      <p:cBhvr>
                                        <p:cTn id="187" dur="26">
                                          <p:stCondLst>
                                            <p:cond delay="1312"/>
                                          </p:stCondLst>
                                        </p:cTn>
                                        <p:tgtEl>
                                          <p:spTgt spid="21"/>
                                        </p:tgtEl>
                                      </p:cBhvr>
                                      <p:to x="100000" y="80000"/>
                                    </p:animScale>
                                    <p:animScale>
                                      <p:cBhvr>
                                        <p:cTn id="188" dur="166" decel="50000">
                                          <p:stCondLst>
                                            <p:cond delay="1338"/>
                                          </p:stCondLst>
                                        </p:cTn>
                                        <p:tgtEl>
                                          <p:spTgt spid="21"/>
                                        </p:tgtEl>
                                      </p:cBhvr>
                                      <p:to x="100000" y="100000"/>
                                    </p:animScale>
                                    <p:animScale>
                                      <p:cBhvr>
                                        <p:cTn id="189" dur="26">
                                          <p:stCondLst>
                                            <p:cond delay="1642"/>
                                          </p:stCondLst>
                                        </p:cTn>
                                        <p:tgtEl>
                                          <p:spTgt spid="21"/>
                                        </p:tgtEl>
                                      </p:cBhvr>
                                      <p:to x="100000" y="90000"/>
                                    </p:animScale>
                                    <p:animScale>
                                      <p:cBhvr>
                                        <p:cTn id="190" dur="166" decel="50000">
                                          <p:stCondLst>
                                            <p:cond delay="1668"/>
                                          </p:stCondLst>
                                        </p:cTn>
                                        <p:tgtEl>
                                          <p:spTgt spid="21"/>
                                        </p:tgtEl>
                                      </p:cBhvr>
                                      <p:to x="100000" y="100000"/>
                                    </p:animScale>
                                    <p:animScale>
                                      <p:cBhvr>
                                        <p:cTn id="191" dur="26">
                                          <p:stCondLst>
                                            <p:cond delay="1808"/>
                                          </p:stCondLst>
                                        </p:cTn>
                                        <p:tgtEl>
                                          <p:spTgt spid="21"/>
                                        </p:tgtEl>
                                      </p:cBhvr>
                                      <p:to x="100000" y="95000"/>
                                    </p:animScale>
                                    <p:animScale>
                                      <p:cBhvr>
                                        <p:cTn id="192" dur="166" decel="50000">
                                          <p:stCondLst>
                                            <p:cond delay="1834"/>
                                          </p:stCondLst>
                                        </p:cTn>
                                        <p:tgtEl>
                                          <p:spTgt spid="21"/>
                                        </p:tgtEl>
                                      </p:cBhvr>
                                      <p:to x="100000" y="100000"/>
                                    </p:animScale>
                                  </p:childTnLst>
                                </p:cTn>
                              </p:par>
                              <p:par>
                                <p:cTn id="193" presetID="26" presetClass="entr" presetSubtype="0" fill="hold" nodeType="withEffect">
                                  <p:stCondLst>
                                    <p:cond delay="0"/>
                                  </p:stCondLst>
                                  <p:childTnLst>
                                    <p:set>
                                      <p:cBhvr>
                                        <p:cTn id="194" dur="1" fill="hold">
                                          <p:stCondLst>
                                            <p:cond delay="0"/>
                                          </p:stCondLst>
                                        </p:cTn>
                                        <p:tgtEl>
                                          <p:spTgt spid="22"/>
                                        </p:tgtEl>
                                        <p:attrNameLst>
                                          <p:attrName>style.visibility</p:attrName>
                                        </p:attrNameLst>
                                      </p:cBhvr>
                                      <p:to>
                                        <p:strVal val="visible"/>
                                      </p:to>
                                    </p:set>
                                    <p:animEffect transition="in" filter="wipe(down)">
                                      <p:cBhvr>
                                        <p:cTn id="195" dur="580">
                                          <p:stCondLst>
                                            <p:cond delay="0"/>
                                          </p:stCondLst>
                                        </p:cTn>
                                        <p:tgtEl>
                                          <p:spTgt spid="22"/>
                                        </p:tgtEl>
                                      </p:cBhvr>
                                    </p:animEffect>
                                    <p:anim calcmode="lin" valueType="num">
                                      <p:cBhvr>
                                        <p:cTn id="19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1" dur="26">
                                          <p:stCondLst>
                                            <p:cond delay="650"/>
                                          </p:stCondLst>
                                        </p:cTn>
                                        <p:tgtEl>
                                          <p:spTgt spid="22"/>
                                        </p:tgtEl>
                                      </p:cBhvr>
                                      <p:to x="100000" y="60000"/>
                                    </p:animScale>
                                    <p:animScale>
                                      <p:cBhvr>
                                        <p:cTn id="202" dur="166" decel="50000">
                                          <p:stCondLst>
                                            <p:cond delay="676"/>
                                          </p:stCondLst>
                                        </p:cTn>
                                        <p:tgtEl>
                                          <p:spTgt spid="22"/>
                                        </p:tgtEl>
                                      </p:cBhvr>
                                      <p:to x="100000" y="100000"/>
                                    </p:animScale>
                                    <p:animScale>
                                      <p:cBhvr>
                                        <p:cTn id="203" dur="26">
                                          <p:stCondLst>
                                            <p:cond delay="1312"/>
                                          </p:stCondLst>
                                        </p:cTn>
                                        <p:tgtEl>
                                          <p:spTgt spid="22"/>
                                        </p:tgtEl>
                                      </p:cBhvr>
                                      <p:to x="100000" y="80000"/>
                                    </p:animScale>
                                    <p:animScale>
                                      <p:cBhvr>
                                        <p:cTn id="204" dur="166" decel="50000">
                                          <p:stCondLst>
                                            <p:cond delay="1338"/>
                                          </p:stCondLst>
                                        </p:cTn>
                                        <p:tgtEl>
                                          <p:spTgt spid="22"/>
                                        </p:tgtEl>
                                      </p:cBhvr>
                                      <p:to x="100000" y="100000"/>
                                    </p:animScale>
                                    <p:animScale>
                                      <p:cBhvr>
                                        <p:cTn id="205" dur="26">
                                          <p:stCondLst>
                                            <p:cond delay="1642"/>
                                          </p:stCondLst>
                                        </p:cTn>
                                        <p:tgtEl>
                                          <p:spTgt spid="22"/>
                                        </p:tgtEl>
                                      </p:cBhvr>
                                      <p:to x="100000" y="90000"/>
                                    </p:animScale>
                                    <p:animScale>
                                      <p:cBhvr>
                                        <p:cTn id="206" dur="166" decel="50000">
                                          <p:stCondLst>
                                            <p:cond delay="1668"/>
                                          </p:stCondLst>
                                        </p:cTn>
                                        <p:tgtEl>
                                          <p:spTgt spid="22"/>
                                        </p:tgtEl>
                                      </p:cBhvr>
                                      <p:to x="100000" y="100000"/>
                                    </p:animScale>
                                    <p:animScale>
                                      <p:cBhvr>
                                        <p:cTn id="207" dur="26">
                                          <p:stCondLst>
                                            <p:cond delay="1808"/>
                                          </p:stCondLst>
                                        </p:cTn>
                                        <p:tgtEl>
                                          <p:spTgt spid="22"/>
                                        </p:tgtEl>
                                      </p:cBhvr>
                                      <p:to x="100000" y="95000"/>
                                    </p:animScale>
                                    <p:animScale>
                                      <p:cBhvr>
                                        <p:cTn id="208" dur="166" decel="50000">
                                          <p:stCondLst>
                                            <p:cond delay="1834"/>
                                          </p:stCondLst>
                                        </p:cTn>
                                        <p:tgtEl>
                                          <p:spTgt spid="22"/>
                                        </p:tgtEl>
                                      </p:cBhvr>
                                      <p:to x="100000" y="100000"/>
                                    </p:animScale>
                                  </p:childTnLst>
                                </p:cTn>
                              </p:par>
                              <p:par>
                                <p:cTn id="209" presetID="32" presetClass="emph" presetSubtype="0" fill="hold" nodeType="withEffect">
                                  <p:stCondLst>
                                    <p:cond delay="0"/>
                                  </p:stCondLst>
                                  <p:childTnLst>
                                    <p:animRot by="120000">
                                      <p:cBhvr>
                                        <p:cTn id="210" dur="100" fill="hold">
                                          <p:stCondLst>
                                            <p:cond delay="0"/>
                                          </p:stCondLst>
                                        </p:cTn>
                                        <p:tgtEl>
                                          <p:spTgt spid="28"/>
                                        </p:tgtEl>
                                        <p:attrNameLst>
                                          <p:attrName>r</p:attrName>
                                        </p:attrNameLst>
                                      </p:cBhvr>
                                    </p:animRot>
                                    <p:animRot by="-240000">
                                      <p:cBhvr>
                                        <p:cTn id="211" dur="200" fill="hold">
                                          <p:stCondLst>
                                            <p:cond delay="200"/>
                                          </p:stCondLst>
                                        </p:cTn>
                                        <p:tgtEl>
                                          <p:spTgt spid="28"/>
                                        </p:tgtEl>
                                        <p:attrNameLst>
                                          <p:attrName>r</p:attrName>
                                        </p:attrNameLst>
                                      </p:cBhvr>
                                    </p:animRot>
                                    <p:animRot by="240000">
                                      <p:cBhvr>
                                        <p:cTn id="212" dur="200" fill="hold">
                                          <p:stCondLst>
                                            <p:cond delay="400"/>
                                          </p:stCondLst>
                                        </p:cTn>
                                        <p:tgtEl>
                                          <p:spTgt spid="28"/>
                                        </p:tgtEl>
                                        <p:attrNameLst>
                                          <p:attrName>r</p:attrName>
                                        </p:attrNameLst>
                                      </p:cBhvr>
                                    </p:animRot>
                                    <p:animRot by="-240000">
                                      <p:cBhvr>
                                        <p:cTn id="213" dur="200" fill="hold">
                                          <p:stCondLst>
                                            <p:cond delay="600"/>
                                          </p:stCondLst>
                                        </p:cTn>
                                        <p:tgtEl>
                                          <p:spTgt spid="28"/>
                                        </p:tgtEl>
                                        <p:attrNameLst>
                                          <p:attrName>r</p:attrName>
                                        </p:attrNameLst>
                                      </p:cBhvr>
                                    </p:animRot>
                                    <p:animRot by="120000">
                                      <p:cBhvr>
                                        <p:cTn id="214" dur="200" fill="hold">
                                          <p:stCondLst>
                                            <p:cond delay="800"/>
                                          </p:stCondLst>
                                        </p:cTn>
                                        <p:tgtEl>
                                          <p:spTgt spid="28"/>
                                        </p:tgtEl>
                                        <p:attrNameLst>
                                          <p:attrName>r</p:attrName>
                                        </p:attrNameLst>
                                      </p:cBhvr>
                                    </p:animRot>
                                  </p:childTnLst>
                                </p:cTn>
                              </p:par>
                              <p:par>
                                <p:cTn id="215" presetID="32" presetClass="emph" presetSubtype="0" fill="hold" nodeType="withEffect">
                                  <p:stCondLst>
                                    <p:cond delay="0"/>
                                  </p:stCondLst>
                                  <p:childTnLst>
                                    <p:animRot by="120000">
                                      <p:cBhvr>
                                        <p:cTn id="216" dur="100" fill="hold">
                                          <p:stCondLst>
                                            <p:cond delay="0"/>
                                          </p:stCondLst>
                                        </p:cTn>
                                        <p:tgtEl>
                                          <p:spTgt spid="29"/>
                                        </p:tgtEl>
                                        <p:attrNameLst>
                                          <p:attrName>r</p:attrName>
                                        </p:attrNameLst>
                                      </p:cBhvr>
                                    </p:animRot>
                                    <p:animRot by="-240000">
                                      <p:cBhvr>
                                        <p:cTn id="217" dur="200" fill="hold">
                                          <p:stCondLst>
                                            <p:cond delay="200"/>
                                          </p:stCondLst>
                                        </p:cTn>
                                        <p:tgtEl>
                                          <p:spTgt spid="29"/>
                                        </p:tgtEl>
                                        <p:attrNameLst>
                                          <p:attrName>r</p:attrName>
                                        </p:attrNameLst>
                                      </p:cBhvr>
                                    </p:animRot>
                                    <p:animRot by="240000">
                                      <p:cBhvr>
                                        <p:cTn id="218" dur="200" fill="hold">
                                          <p:stCondLst>
                                            <p:cond delay="400"/>
                                          </p:stCondLst>
                                        </p:cTn>
                                        <p:tgtEl>
                                          <p:spTgt spid="29"/>
                                        </p:tgtEl>
                                        <p:attrNameLst>
                                          <p:attrName>r</p:attrName>
                                        </p:attrNameLst>
                                      </p:cBhvr>
                                    </p:animRot>
                                    <p:animRot by="-240000">
                                      <p:cBhvr>
                                        <p:cTn id="219" dur="200" fill="hold">
                                          <p:stCondLst>
                                            <p:cond delay="600"/>
                                          </p:stCondLst>
                                        </p:cTn>
                                        <p:tgtEl>
                                          <p:spTgt spid="29"/>
                                        </p:tgtEl>
                                        <p:attrNameLst>
                                          <p:attrName>r</p:attrName>
                                        </p:attrNameLst>
                                      </p:cBhvr>
                                    </p:animRot>
                                    <p:animRot by="120000">
                                      <p:cBhvr>
                                        <p:cTn id="220" dur="200" fill="hold">
                                          <p:stCondLst>
                                            <p:cond delay="800"/>
                                          </p:stCondLst>
                                        </p:cTn>
                                        <p:tgtEl>
                                          <p:spTgt spid="29"/>
                                        </p:tgtEl>
                                        <p:attrNameLst>
                                          <p:attrName>r</p:attrName>
                                        </p:attrNameLst>
                                      </p:cBhvr>
                                    </p:animRot>
                                  </p:childTnLst>
                                </p:cTn>
                              </p:par>
                              <p:par>
                                <p:cTn id="221" presetID="32" presetClass="emph" presetSubtype="0" fill="hold" nodeType="withEffect">
                                  <p:stCondLst>
                                    <p:cond delay="0"/>
                                  </p:stCondLst>
                                  <p:childTnLst>
                                    <p:animRot by="120000">
                                      <p:cBhvr>
                                        <p:cTn id="222" dur="100" fill="hold">
                                          <p:stCondLst>
                                            <p:cond delay="0"/>
                                          </p:stCondLst>
                                        </p:cTn>
                                        <p:tgtEl>
                                          <p:spTgt spid="30"/>
                                        </p:tgtEl>
                                        <p:attrNameLst>
                                          <p:attrName>r</p:attrName>
                                        </p:attrNameLst>
                                      </p:cBhvr>
                                    </p:animRot>
                                    <p:animRot by="-240000">
                                      <p:cBhvr>
                                        <p:cTn id="223" dur="200" fill="hold">
                                          <p:stCondLst>
                                            <p:cond delay="200"/>
                                          </p:stCondLst>
                                        </p:cTn>
                                        <p:tgtEl>
                                          <p:spTgt spid="30"/>
                                        </p:tgtEl>
                                        <p:attrNameLst>
                                          <p:attrName>r</p:attrName>
                                        </p:attrNameLst>
                                      </p:cBhvr>
                                    </p:animRot>
                                    <p:animRot by="240000">
                                      <p:cBhvr>
                                        <p:cTn id="224" dur="200" fill="hold">
                                          <p:stCondLst>
                                            <p:cond delay="400"/>
                                          </p:stCondLst>
                                        </p:cTn>
                                        <p:tgtEl>
                                          <p:spTgt spid="30"/>
                                        </p:tgtEl>
                                        <p:attrNameLst>
                                          <p:attrName>r</p:attrName>
                                        </p:attrNameLst>
                                      </p:cBhvr>
                                    </p:animRot>
                                    <p:animRot by="-240000">
                                      <p:cBhvr>
                                        <p:cTn id="225" dur="200" fill="hold">
                                          <p:stCondLst>
                                            <p:cond delay="600"/>
                                          </p:stCondLst>
                                        </p:cTn>
                                        <p:tgtEl>
                                          <p:spTgt spid="30"/>
                                        </p:tgtEl>
                                        <p:attrNameLst>
                                          <p:attrName>r</p:attrName>
                                        </p:attrNameLst>
                                      </p:cBhvr>
                                    </p:animRot>
                                    <p:animRot by="120000">
                                      <p:cBhvr>
                                        <p:cTn id="226" dur="200" fill="hold">
                                          <p:stCondLst>
                                            <p:cond delay="800"/>
                                          </p:stCondLst>
                                        </p:cTn>
                                        <p:tgtEl>
                                          <p:spTgt spid="30"/>
                                        </p:tgtEl>
                                        <p:attrNameLst>
                                          <p:attrName>r</p:attrName>
                                        </p:attrNameLst>
                                      </p:cBhvr>
                                    </p:animRot>
                                  </p:childTnLst>
                                </p:cTn>
                              </p:par>
                              <p:par>
                                <p:cTn id="227" presetID="32" presetClass="emph" presetSubtype="0" fill="hold" nodeType="withEffect">
                                  <p:stCondLst>
                                    <p:cond delay="0"/>
                                  </p:stCondLst>
                                  <p:childTnLst>
                                    <p:animRot by="120000">
                                      <p:cBhvr>
                                        <p:cTn id="228" dur="100" fill="hold">
                                          <p:stCondLst>
                                            <p:cond delay="0"/>
                                          </p:stCondLst>
                                        </p:cTn>
                                        <p:tgtEl>
                                          <p:spTgt spid="31"/>
                                        </p:tgtEl>
                                        <p:attrNameLst>
                                          <p:attrName>r</p:attrName>
                                        </p:attrNameLst>
                                      </p:cBhvr>
                                    </p:animRot>
                                    <p:animRot by="-240000">
                                      <p:cBhvr>
                                        <p:cTn id="229" dur="200" fill="hold">
                                          <p:stCondLst>
                                            <p:cond delay="200"/>
                                          </p:stCondLst>
                                        </p:cTn>
                                        <p:tgtEl>
                                          <p:spTgt spid="31"/>
                                        </p:tgtEl>
                                        <p:attrNameLst>
                                          <p:attrName>r</p:attrName>
                                        </p:attrNameLst>
                                      </p:cBhvr>
                                    </p:animRot>
                                    <p:animRot by="240000">
                                      <p:cBhvr>
                                        <p:cTn id="230" dur="200" fill="hold">
                                          <p:stCondLst>
                                            <p:cond delay="400"/>
                                          </p:stCondLst>
                                        </p:cTn>
                                        <p:tgtEl>
                                          <p:spTgt spid="31"/>
                                        </p:tgtEl>
                                        <p:attrNameLst>
                                          <p:attrName>r</p:attrName>
                                        </p:attrNameLst>
                                      </p:cBhvr>
                                    </p:animRot>
                                    <p:animRot by="-240000">
                                      <p:cBhvr>
                                        <p:cTn id="231" dur="200" fill="hold">
                                          <p:stCondLst>
                                            <p:cond delay="600"/>
                                          </p:stCondLst>
                                        </p:cTn>
                                        <p:tgtEl>
                                          <p:spTgt spid="31"/>
                                        </p:tgtEl>
                                        <p:attrNameLst>
                                          <p:attrName>r</p:attrName>
                                        </p:attrNameLst>
                                      </p:cBhvr>
                                    </p:animRot>
                                    <p:animRot by="120000">
                                      <p:cBhvr>
                                        <p:cTn id="232" dur="200" fill="hold">
                                          <p:stCondLst>
                                            <p:cond delay="800"/>
                                          </p:stCondLst>
                                        </p:cTn>
                                        <p:tgtEl>
                                          <p:spTgt spid="31"/>
                                        </p:tgtEl>
                                        <p:attrNameLst>
                                          <p:attrName>r</p:attrName>
                                        </p:attrNameLst>
                                      </p:cBhvr>
                                    </p:animRot>
                                  </p:childTnLst>
                                </p:cTn>
                              </p:par>
                              <p:par>
                                <p:cTn id="233" presetID="32" presetClass="emph" presetSubtype="0" fill="hold" nodeType="withEffect">
                                  <p:stCondLst>
                                    <p:cond delay="0"/>
                                  </p:stCondLst>
                                  <p:childTnLst>
                                    <p:animRot by="120000">
                                      <p:cBhvr>
                                        <p:cTn id="234" dur="100" fill="hold">
                                          <p:stCondLst>
                                            <p:cond delay="0"/>
                                          </p:stCondLst>
                                        </p:cTn>
                                        <p:tgtEl>
                                          <p:spTgt spid="32"/>
                                        </p:tgtEl>
                                        <p:attrNameLst>
                                          <p:attrName>r</p:attrName>
                                        </p:attrNameLst>
                                      </p:cBhvr>
                                    </p:animRot>
                                    <p:animRot by="-240000">
                                      <p:cBhvr>
                                        <p:cTn id="235" dur="200" fill="hold">
                                          <p:stCondLst>
                                            <p:cond delay="200"/>
                                          </p:stCondLst>
                                        </p:cTn>
                                        <p:tgtEl>
                                          <p:spTgt spid="32"/>
                                        </p:tgtEl>
                                        <p:attrNameLst>
                                          <p:attrName>r</p:attrName>
                                        </p:attrNameLst>
                                      </p:cBhvr>
                                    </p:animRot>
                                    <p:animRot by="240000">
                                      <p:cBhvr>
                                        <p:cTn id="236" dur="200" fill="hold">
                                          <p:stCondLst>
                                            <p:cond delay="400"/>
                                          </p:stCondLst>
                                        </p:cTn>
                                        <p:tgtEl>
                                          <p:spTgt spid="32"/>
                                        </p:tgtEl>
                                        <p:attrNameLst>
                                          <p:attrName>r</p:attrName>
                                        </p:attrNameLst>
                                      </p:cBhvr>
                                    </p:animRot>
                                    <p:animRot by="-240000">
                                      <p:cBhvr>
                                        <p:cTn id="237" dur="200" fill="hold">
                                          <p:stCondLst>
                                            <p:cond delay="600"/>
                                          </p:stCondLst>
                                        </p:cTn>
                                        <p:tgtEl>
                                          <p:spTgt spid="32"/>
                                        </p:tgtEl>
                                        <p:attrNameLst>
                                          <p:attrName>r</p:attrName>
                                        </p:attrNameLst>
                                      </p:cBhvr>
                                    </p:animRot>
                                    <p:animRot by="120000">
                                      <p:cBhvr>
                                        <p:cTn id="238" dur="200" fill="hold">
                                          <p:stCondLst>
                                            <p:cond delay="800"/>
                                          </p:stCondLst>
                                        </p:cTn>
                                        <p:tgtEl>
                                          <p:spTgt spid="32"/>
                                        </p:tgtEl>
                                        <p:attrNameLst>
                                          <p:attrName>r</p:attrName>
                                        </p:attrNameLst>
                                      </p:cBhvr>
                                    </p:animRot>
                                  </p:childTnLst>
                                </p:cTn>
                              </p:par>
                              <p:par>
                                <p:cTn id="239" presetID="32" presetClass="emph" presetSubtype="0" fill="hold" nodeType="withEffect">
                                  <p:stCondLst>
                                    <p:cond delay="0"/>
                                  </p:stCondLst>
                                  <p:childTnLst>
                                    <p:animRot by="120000">
                                      <p:cBhvr>
                                        <p:cTn id="240" dur="100" fill="hold">
                                          <p:stCondLst>
                                            <p:cond delay="0"/>
                                          </p:stCondLst>
                                        </p:cTn>
                                        <p:tgtEl>
                                          <p:spTgt spid="33"/>
                                        </p:tgtEl>
                                        <p:attrNameLst>
                                          <p:attrName>r</p:attrName>
                                        </p:attrNameLst>
                                      </p:cBhvr>
                                    </p:animRot>
                                    <p:animRot by="-240000">
                                      <p:cBhvr>
                                        <p:cTn id="241" dur="200" fill="hold">
                                          <p:stCondLst>
                                            <p:cond delay="200"/>
                                          </p:stCondLst>
                                        </p:cTn>
                                        <p:tgtEl>
                                          <p:spTgt spid="33"/>
                                        </p:tgtEl>
                                        <p:attrNameLst>
                                          <p:attrName>r</p:attrName>
                                        </p:attrNameLst>
                                      </p:cBhvr>
                                    </p:animRot>
                                    <p:animRot by="240000">
                                      <p:cBhvr>
                                        <p:cTn id="242" dur="200" fill="hold">
                                          <p:stCondLst>
                                            <p:cond delay="400"/>
                                          </p:stCondLst>
                                        </p:cTn>
                                        <p:tgtEl>
                                          <p:spTgt spid="33"/>
                                        </p:tgtEl>
                                        <p:attrNameLst>
                                          <p:attrName>r</p:attrName>
                                        </p:attrNameLst>
                                      </p:cBhvr>
                                    </p:animRot>
                                    <p:animRot by="-240000">
                                      <p:cBhvr>
                                        <p:cTn id="243" dur="200" fill="hold">
                                          <p:stCondLst>
                                            <p:cond delay="600"/>
                                          </p:stCondLst>
                                        </p:cTn>
                                        <p:tgtEl>
                                          <p:spTgt spid="33"/>
                                        </p:tgtEl>
                                        <p:attrNameLst>
                                          <p:attrName>r</p:attrName>
                                        </p:attrNameLst>
                                      </p:cBhvr>
                                    </p:animRot>
                                    <p:animRot by="120000">
                                      <p:cBhvr>
                                        <p:cTn id="244" dur="200" fill="hold">
                                          <p:stCondLst>
                                            <p:cond delay="800"/>
                                          </p:stCondLst>
                                        </p:cTn>
                                        <p:tgtEl>
                                          <p:spTgt spid="33"/>
                                        </p:tgtEl>
                                        <p:attrNameLst>
                                          <p:attrName>r</p:attrName>
                                        </p:attrNameLst>
                                      </p:cBhvr>
                                    </p:animRot>
                                  </p:childTnLst>
                                </p:cTn>
                              </p:par>
                              <p:par>
                                <p:cTn id="245" presetID="32" presetClass="emph" presetSubtype="0" fill="hold" nodeType="withEffect">
                                  <p:stCondLst>
                                    <p:cond delay="0"/>
                                  </p:stCondLst>
                                  <p:childTnLst>
                                    <p:animRot by="120000">
                                      <p:cBhvr>
                                        <p:cTn id="246" dur="100" fill="hold">
                                          <p:stCondLst>
                                            <p:cond delay="0"/>
                                          </p:stCondLst>
                                        </p:cTn>
                                        <p:tgtEl>
                                          <p:spTgt spid="21"/>
                                        </p:tgtEl>
                                        <p:attrNameLst>
                                          <p:attrName>r</p:attrName>
                                        </p:attrNameLst>
                                      </p:cBhvr>
                                    </p:animRot>
                                    <p:animRot by="-240000">
                                      <p:cBhvr>
                                        <p:cTn id="247" dur="200" fill="hold">
                                          <p:stCondLst>
                                            <p:cond delay="200"/>
                                          </p:stCondLst>
                                        </p:cTn>
                                        <p:tgtEl>
                                          <p:spTgt spid="21"/>
                                        </p:tgtEl>
                                        <p:attrNameLst>
                                          <p:attrName>r</p:attrName>
                                        </p:attrNameLst>
                                      </p:cBhvr>
                                    </p:animRot>
                                    <p:animRot by="240000">
                                      <p:cBhvr>
                                        <p:cTn id="248" dur="200" fill="hold">
                                          <p:stCondLst>
                                            <p:cond delay="400"/>
                                          </p:stCondLst>
                                        </p:cTn>
                                        <p:tgtEl>
                                          <p:spTgt spid="21"/>
                                        </p:tgtEl>
                                        <p:attrNameLst>
                                          <p:attrName>r</p:attrName>
                                        </p:attrNameLst>
                                      </p:cBhvr>
                                    </p:animRot>
                                    <p:animRot by="-240000">
                                      <p:cBhvr>
                                        <p:cTn id="249" dur="200" fill="hold">
                                          <p:stCondLst>
                                            <p:cond delay="600"/>
                                          </p:stCondLst>
                                        </p:cTn>
                                        <p:tgtEl>
                                          <p:spTgt spid="21"/>
                                        </p:tgtEl>
                                        <p:attrNameLst>
                                          <p:attrName>r</p:attrName>
                                        </p:attrNameLst>
                                      </p:cBhvr>
                                    </p:animRot>
                                    <p:animRot by="120000">
                                      <p:cBhvr>
                                        <p:cTn id="250" dur="200" fill="hold">
                                          <p:stCondLst>
                                            <p:cond delay="800"/>
                                          </p:stCondLst>
                                        </p:cTn>
                                        <p:tgtEl>
                                          <p:spTgt spid="21"/>
                                        </p:tgtEl>
                                        <p:attrNameLst>
                                          <p:attrName>r</p:attrName>
                                        </p:attrNameLst>
                                      </p:cBhvr>
                                    </p:animRot>
                                  </p:childTnLst>
                                </p:cTn>
                              </p:par>
                              <p:par>
                                <p:cTn id="251" presetID="32" presetClass="emph" presetSubtype="0" fill="hold" nodeType="withEffect">
                                  <p:stCondLst>
                                    <p:cond delay="0"/>
                                  </p:stCondLst>
                                  <p:childTnLst>
                                    <p:animRot by="120000">
                                      <p:cBhvr>
                                        <p:cTn id="252" dur="100" fill="hold">
                                          <p:stCondLst>
                                            <p:cond delay="0"/>
                                          </p:stCondLst>
                                        </p:cTn>
                                        <p:tgtEl>
                                          <p:spTgt spid="22"/>
                                        </p:tgtEl>
                                        <p:attrNameLst>
                                          <p:attrName>r</p:attrName>
                                        </p:attrNameLst>
                                      </p:cBhvr>
                                    </p:animRot>
                                    <p:animRot by="-240000">
                                      <p:cBhvr>
                                        <p:cTn id="253" dur="200" fill="hold">
                                          <p:stCondLst>
                                            <p:cond delay="200"/>
                                          </p:stCondLst>
                                        </p:cTn>
                                        <p:tgtEl>
                                          <p:spTgt spid="22"/>
                                        </p:tgtEl>
                                        <p:attrNameLst>
                                          <p:attrName>r</p:attrName>
                                        </p:attrNameLst>
                                      </p:cBhvr>
                                    </p:animRot>
                                    <p:animRot by="240000">
                                      <p:cBhvr>
                                        <p:cTn id="254" dur="200" fill="hold">
                                          <p:stCondLst>
                                            <p:cond delay="400"/>
                                          </p:stCondLst>
                                        </p:cTn>
                                        <p:tgtEl>
                                          <p:spTgt spid="22"/>
                                        </p:tgtEl>
                                        <p:attrNameLst>
                                          <p:attrName>r</p:attrName>
                                        </p:attrNameLst>
                                      </p:cBhvr>
                                    </p:animRot>
                                    <p:animRot by="-240000">
                                      <p:cBhvr>
                                        <p:cTn id="255" dur="200" fill="hold">
                                          <p:stCondLst>
                                            <p:cond delay="600"/>
                                          </p:stCondLst>
                                        </p:cTn>
                                        <p:tgtEl>
                                          <p:spTgt spid="22"/>
                                        </p:tgtEl>
                                        <p:attrNameLst>
                                          <p:attrName>r</p:attrName>
                                        </p:attrNameLst>
                                      </p:cBhvr>
                                    </p:animRot>
                                    <p:animRot by="120000">
                                      <p:cBhvr>
                                        <p:cTn id="256" dur="200" fill="hold">
                                          <p:stCondLst>
                                            <p:cond delay="800"/>
                                          </p:stCondLst>
                                        </p:cTn>
                                        <p:tgtEl>
                                          <p:spTgt spid="22"/>
                                        </p:tgtEl>
                                        <p:attrNameLst>
                                          <p:attrName>r</p:attrName>
                                        </p:attrNameLst>
                                      </p:cBhvr>
                                    </p:animRo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2"/>
                                        </p:tgtEl>
                                        <p:attrNameLst>
                                          <p:attrName>style.visibility</p:attrName>
                                        </p:attrNameLst>
                                      </p:cBhvr>
                                      <p:to>
                                        <p:strVal val="visible"/>
                                      </p:to>
                                    </p:set>
                                    <p:animEffect transition="in" filter="fade">
                                      <p:cBhvr>
                                        <p:cTn id="261" dur="500"/>
                                        <p:tgtEl>
                                          <p:spTgt spid="2"/>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26"/>
                                        </p:tgtEl>
                                        <p:attrNameLst>
                                          <p:attrName>style.visibility</p:attrName>
                                        </p:attrNameLst>
                                      </p:cBhvr>
                                      <p:to>
                                        <p:strVal val="visible"/>
                                      </p:to>
                                    </p:set>
                                    <p:animEffect transition="in" filter="fade">
                                      <p:cBhvr>
                                        <p:cTn id="264" dur="500"/>
                                        <p:tgtEl>
                                          <p:spTgt spid="26"/>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7"/>
                                        </p:tgtEl>
                                        <p:attrNameLst>
                                          <p:attrName>style.visibility</p:attrName>
                                        </p:attrNameLst>
                                      </p:cBhvr>
                                      <p:to>
                                        <p:strVal val="visible"/>
                                      </p:to>
                                    </p:set>
                                    <p:animEffect transition="in" filter="fade">
                                      <p:cBhvr>
                                        <p:cTn id="267" dur="500"/>
                                        <p:tgtEl>
                                          <p:spTgt spid="27"/>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37"/>
                                        </p:tgtEl>
                                        <p:attrNameLst>
                                          <p:attrName>style.visibility</p:attrName>
                                        </p:attrNameLst>
                                      </p:cBhvr>
                                      <p:to>
                                        <p:strVal val="visible"/>
                                      </p:to>
                                    </p:set>
                                    <p:animEffect transition="in" filter="fade">
                                      <p:cBhvr>
                                        <p:cTn id="270" dur="500"/>
                                        <p:tgtEl>
                                          <p:spTgt spid="37"/>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38"/>
                                        </p:tgtEl>
                                        <p:attrNameLst>
                                          <p:attrName>style.visibility</p:attrName>
                                        </p:attrNameLst>
                                      </p:cBhvr>
                                      <p:to>
                                        <p:strVal val="visible"/>
                                      </p:to>
                                    </p:set>
                                    <p:animEffect transition="in" filter="fade">
                                      <p:cBhvr>
                                        <p:cTn id="273" dur="500"/>
                                        <p:tgtEl>
                                          <p:spTgt spid="38"/>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39"/>
                                        </p:tgtEl>
                                        <p:attrNameLst>
                                          <p:attrName>style.visibility</p:attrName>
                                        </p:attrNameLst>
                                      </p:cBhvr>
                                      <p:to>
                                        <p:strVal val="visible"/>
                                      </p:to>
                                    </p:set>
                                    <p:animEffect transition="in" filter="fade">
                                      <p:cBhvr>
                                        <p:cTn id="276" dur="500"/>
                                        <p:tgtEl>
                                          <p:spTgt spid="3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41"/>
                                        </p:tgtEl>
                                        <p:attrNameLst>
                                          <p:attrName>style.visibility</p:attrName>
                                        </p:attrNameLst>
                                      </p:cBhvr>
                                      <p:to>
                                        <p:strVal val="visible"/>
                                      </p:to>
                                    </p:set>
                                    <p:animEffect transition="in" filter="fade">
                                      <p:cBhvr>
                                        <p:cTn id="279" dur="500"/>
                                        <p:tgtEl>
                                          <p:spTgt spid="41"/>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42"/>
                                        </p:tgtEl>
                                        <p:attrNameLst>
                                          <p:attrName>style.visibility</p:attrName>
                                        </p:attrNameLst>
                                      </p:cBhvr>
                                      <p:to>
                                        <p:strVal val="visible"/>
                                      </p:to>
                                    </p:set>
                                    <p:animEffect transition="in" filter="fade">
                                      <p:cBhvr>
                                        <p:cTn id="282" dur="500"/>
                                        <p:tgtEl>
                                          <p:spTgt spid="42"/>
                                        </p:tgtEl>
                                      </p:cBhvr>
                                    </p:animEffect>
                                  </p:childTnLst>
                                </p:cTn>
                              </p:par>
                            </p:childTnLst>
                          </p:cTn>
                        </p:par>
                        <p:par>
                          <p:cTn id="283" fill="hold">
                            <p:stCondLst>
                              <p:cond delay="500"/>
                            </p:stCondLst>
                            <p:childTnLst>
                              <p:par>
                                <p:cTn id="284" presetID="32" presetClass="emph" presetSubtype="0" fill="hold" grpId="1" nodeType="afterEffect">
                                  <p:stCondLst>
                                    <p:cond delay="0"/>
                                  </p:stCondLst>
                                  <p:childTnLst>
                                    <p:animRot by="120000">
                                      <p:cBhvr>
                                        <p:cTn id="285" dur="200" fill="hold">
                                          <p:stCondLst>
                                            <p:cond delay="0"/>
                                          </p:stCondLst>
                                        </p:cTn>
                                        <p:tgtEl>
                                          <p:spTgt spid="2"/>
                                        </p:tgtEl>
                                        <p:attrNameLst>
                                          <p:attrName>r</p:attrName>
                                        </p:attrNameLst>
                                      </p:cBhvr>
                                    </p:animRot>
                                    <p:animRot by="-240000">
                                      <p:cBhvr>
                                        <p:cTn id="286" dur="400" fill="hold">
                                          <p:stCondLst>
                                            <p:cond delay="400"/>
                                          </p:stCondLst>
                                        </p:cTn>
                                        <p:tgtEl>
                                          <p:spTgt spid="2"/>
                                        </p:tgtEl>
                                        <p:attrNameLst>
                                          <p:attrName>r</p:attrName>
                                        </p:attrNameLst>
                                      </p:cBhvr>
                                    </p:animRot>
                                    <p:animRot by="240000">
                                      <p:cBhvr>
                                        <p:cTn id="287" dur="400" fill="hold">
                                          <p:stCondLst>
                                            <p:cond delay="800"/>
                                          </p:stCondLst>
                                        </p:cTn>
                                        <p:tgtEl>
                                          <p:spTgt spid="2"/>
                                        </p:tgtEl>
                                        <p:attrNameLst>
                                          <p:attrName>r</p:attrName>
                                        </p:attrNameLst>
                                      </p:cBhvr>
                                    </p:animRot>
                                    <p:animRot by="-240000">
                                      <p:cBhvr>
                                        <p:cTn id="288" dur="400" fill="hold">
                                          <p:stCondLst>
                                            <p:cond delay="1200"/>
                                          </p:stCondLst>
                                        </p:cTn>
                                        <p:tgtEl>
                                          <p:spTgt spid="2"/>
                                        </p:tgtEl>
                                        <p:attrNameLst>
                                          <p:attrName>r</p:attrName>
                                        </p:attrNameLst>
                                      </p:cBhvr>
                                    </p:animRot>
                                    <p:animRot by="120000">
                                      <p:cBhvr>
                                        <p:cTn id="289" dur="400" fill="hold">
                                          <p:stCondLst>
                                            <p:cond delay="1600"/>
                                          </p:stCondLst>
                                        </p:cTn>
                                        <p:tgtEl>
                                          <p:spTgt spid="2"/>
                                        </p:tgtEl>
                                        <p:attrNameLst>
                                          <p:attrName>r</p:attrName>
                                        </p:attrNameLst>
                                      </p:cBhvr>
                                    </p:animRot>
                                  </p:childTnLst>
                                </p:cTn>
                              </p:par>
                              <p:par>
                                <p:cTn id="290" presetID="32" presetClass="emph" presetSubtype="0" fill="hold" grpId="1" nodeType="withEffect">
                                  <p:stCondLst>
                                    <p:cond delay="0"/>
                                  </p:stCondLst>
                                  <p:childTnLst>
                                    <p:animRot by="120000">
                                      <p:cBhvr>
                                        <p:cTn id="291" dur="200" fill="hold">
                                          <p:stCondLst>
                                            <p:cond delay="0"/>
                                          </p:stCondLst>
                                        </p:cTn>
                                        <p:tgtEl>
                                          <p:spTgt spid="26"/>
                                        </p:tgtEl>
                                        <p:attrNameLst>
                                          <p:attrName>r</p:attrName>
                                        </p:attrNameLst>
                                      </p:cBhvr>
                                    </p:animRot>
                                    <p:animRot by="-240000">
                                      <p:cBhvr>
                                        <p:cTn id="292" dur="400" fill="hold">
                                          <p:stCondLst>
                                            <p:cond delay="400"/>
                                          </p:stCondLst>
                                        </p:cTn>
                                        <p:tgtEl>
                                          <p:spTgt spid="26"/>
                                        </p:tgtEl>
                                        <p:attrNameLst>
                                          <p:attrName>r</p:attrName>
                                        </p:attrNameLst>
                                      </p:cBhvr>
                                    </p:animRot>
                                    <p:animRot by="240000">
                                      <p:cBhvr>
                                        <p:cTn id="293" dur="400" fill="hold">
                                          <p:stCondLst>
                                            <p:cond delay="800"/>
                                          </p:stCondLst>
                                        </p:cTn>
                                        <p:tgtEl>
                                          <p:spTgt spid="26"/>
                                        </p:tgtEl>
                                        <p:attrNameLst>
                                          <p:attrName>r</p:attrName>
                                        </p:attrNameLst>
                                      </p:cBhvr>
                                    </p:animRot>
                                    <p:animRot by="-240000">
                                      <p:cBhvr>
                                        <p:cTn id="294" dur="400" fill="hold">
                                          <p:stCondLst>
                                            <p:cond delay="1200"/>
                                          </p:stCondLst>
                                        </p:cTn>
                                        <p:tgtEl>
                                          <p:spTgt spid="26"/>
                                        </p:tgtEl>
                                        <p:attrNameLst>
                                          <p:attrName>r</p:attrName>
                                        </p:attrNameLst>
                                      </p:cBhvr>
                                    </p:animRot>
                                    <p:animRot by="120000">
                                      <p:cBhvr>
                                        <p:cTn id="295" dur="400" fill="hold">
                                          <p:stCondLst>
                                            <p:cond delay="1600"/>
                                          </p:stCondLst>
                                        </p:cTn>
                                        <p:tgtEl>
                                          <p:spTgt spid="26"/>
                                        </p:tgtEl>
                                        <p:attrNameLst>
                                          <p:attrName>r</p:attrName>
                                        </p:attrNameLst>
                                      </p:cBhvr>
                                    </p:animRot>
                                  </p:childTnLst>
                                </p:cTn>
                              </p:par>
                              <p:par>
                                <p:cTn id="296" presetID="32" presetClass="emph" presetSubtype="0" fill="hold" grpId="1" nodeType="withEffect">
                                  <p:stCondLst>
                                    <p:cond delay="0"/>
                                  </p:stCondLst>
                                  <p:childTnLst>
                                    <p:animRot by="120000">
                                      <p:cBhvr>
                                        <p:cTn id="297" dur="200" fill="hold">
                                          <p:stCondLst>
                                            <p:cond delay="0"/>
                                          </p:stCondLst>
                                        </p:cTn>
                                        <p:tgtEl>
                                          <p:spTgt spid="27"/>
                                        </p:tgtEl>
                                        <p:attrNameLst>
                                          <p:attrName>r</p:attrName>
                                        </p:attrNameLst>
                                      </p:cBhvr>
                                    </p:animRot>
                                    <p:animRot by="-240000">
                                      <p:cBhvr>
                                        <p:cTn id="298" dur="400" fill="hold">
                                          <p:stCondLst>
                                            <p:cond delay="400"/>
                                          </p:stCondLst>
                                        </p:cTn>
                                        <p:tgtEl>
                                          <p:spTgt spid="27"/>
                                        </p:tgtEl>
                                        <p:attrNameLst>
                                          <p:attrName>r</p:attrName>
                                        </p:attrNameLst>
                                      </p:cBhvr>
                                    </p:animRot>
                                    <p:animRot by="240000">
                                      <p:cBhvr>
                                        <p:cTn id="299" dur="400" fill="hold">
                                          <p:stCondLst>
                                            <p:cond delay="800"/>
                                          </p:stCondLst>
                                        </p:cTn>
                                        <p:tgtEl>
                                          <p:spTgt spid="27"/>
                                        </p:tgtEl>
                                        <p:attrNameLst>
                                          <p:attrName>r</p:attrName>
                                        </p:attrNameLst>
                                      </p:cBhvr>
                                    </p:animRot>
                                    <p:animRot by="-240000">
                                      <p:cBhvr>
                                        <p:cTn id="300" dur="400" fill="hold">
                                          <p:stCondLst>
                                            <p:cond delay="1200"/>
                                          </p:stCondLst>
                                        </p:cTn>
                                        <p:tgtEl>
                                          <p:spTgt spid="27"/>
                                        </p:tgtEl>
                                        <p:attrNameLst>
                                          <p:attrName>r</p:attrName>
                                        </p:attrNameLst>
                                      </p:cBhvr>
                                    </p:animRot>
                                    <p:animRot by="120000">
                                      <p:cBhvr>
                                        <p:cTn id="301" dur="400" fill="hold">
                                          <p:stCondLst>
                                            <p:cond delay="1600"/>
                                          </p:stCondLst>
                                        </p:cTn>
                                        <p:tgtEl>
                                          <p:spTgt spid="27"/>
                                        </p:tgtEl>
                                        <p:attrNameLst>
                                          <p:attrName>r</p:attrName>
                                        </p:attrNameLst>
                                      </p:cBhvr>
                                    </p:animRot>
                                  </p:childTnLst>
                                </p:cTn>
                              </p:par>
                              <p:par>
                                <p:cTn id="302" presetID="32" presetClass="emph" presetSubtype="0" fill="hold" grpId="1" nodeType="withEffect">
                                  <p:stCondLst>
                                    <p:cond delay="0"/>
                                  </p:stCondLst>
                                  <p:childTnLst>
                                    <p:animRot by="120000">
                                      <p:cBhvr>
                                        <p:cTn id="303" dur="200" fill="hold">
                                          <p:stCondLst>
                                            <p:cond delay="0"/>
                                          </p:stCondLst>
                                        </p:cTn>
                                        <p:tgtEl>
                                          <p:spTgt spid="37"/>
                                        </p:tgtEl>
                                        <p:attrNameLst>
                                          <p:attrName>r</p:attrName>
                                        </p:attrNameLst>
                                      </p:cBhvr>
                                    </p:animRot>
                                    <p:animRot by="-240000">
                                      <p:cBhvr>
                                        <p:cTn id="304" dur="400" fill="hold">
                                          <p:stCondLst>
                                            <p:cond delay="400"/>
                                          </p:stCondLst>
                                        </p:cTn>
                                        <p:tgtEl>
                                          <p:spTgt spid="37"/>
                                        </p:tgtEl>
                                        <p:attrNameLst>
                                          <p:attrName>r</p:attrName>
                                        </p:attrNameLst>
                                      </p:cBhvr>
                                    </p:animRot>
                                    <p:animRot by="240000">
                                      <p:cBhvr>
                                        <p:cTn id="305" dur="400" fill="hold">
                                          <p:stCondLst>
                                            <p:cond delay="800"/>
                                          </p:stCondLst>
                                        </p:cTn>
                                        <p:tgtEl>
                                          <p:spTgt spid="37"/>
                                        </p:tgtEl>
                                        <p:attrNameLst>
                                          <p:attrName>r</p:attrName>
                                        </p:attrNameLst>
                                      </p:cBhvr>
                                    </p:animRot>
                                    <p:animRot by="-240000">
                                      <p:cBhvr>
                                        <p:cTn id="306" dur="400" fill="hold">
                                          <p:stCondLst>
                                            <p:cond delay="1200"/>
                                          </p:stCondLst>
                                        </p:cTn>
                                        <p:tgtEl>
                                          <p:spTgt spid="37"/>
                                        </p:tgtEl>
                                        <p:attrNameLst>
                                          <p:attrName>r</p:attrName>
                                        </p:attrNameLst>
                                      </p:cBhvr>
                                    </p:animRot>
                                    <p:animRot by="120000">
                                      <p:cBhvr>
                                        <p:cTn id="307" dur="400" fill="hold">
                                          <p:stCondLst>
                                            <p:cond delay="1600"/>
                                          </p:stCondLst>
                                        </p:cTn>
                                        <p:tgtEl>
                                          <p:spTgt spid="37"/>
                                        </p:tgtEl>
                                        <p:attrNameLst>
                                          <p:attrName>r</p:attrName>
                                        </p:attrNameLst>
                                      </p:cBhvr>
                                    </p:animRot>
                                  </p:childTnLst>
                                </p:cTn>
                              </p:par>
                              <p:par>
                                <p:cTn id="308" presetID="32" presetClass="emph" presetSubtype="0" fill="hold" grpId="1" nodeType="withEffect">
                                  <p:stCondLst>
                                    <p:cond delay="0"/>
                                  </p:stCondLst>
                                  <p:childTnLst>
                                    <p:animRot by="120000">
                                      <p:cBhvr>
                                        <p:cTn id="309" dur="200" fill="hold">
                                          <p:stCondLst>
                                            <p:cond delay="0"/>
                                          </p:stCondLst>
                                        </p:cTn>
                                        <p:tgtEl>
                                          <p:spTgt spid="38"/>
                                        </p:tgtEl>
                                        <p:attrNameLst>
                                          <p:attrName>r</p:attrName>
                                        </p:attrNameLst>
                                      </p:cBhvr>
                                    </p:animRot>
                                    <p:animRot by="-240000">
                                      <p:cBhvr>
                                        <p:cTn id="310" dur="400" fill="hold">
                                          <p:stCondLst>
                                            <p:cond delay="400"/>
                                          </p:stCondLst>
                                        </p:cTn>
                                        <p:tgtEl>
                                          <p:spTgt spid="38"/>
                                        </p:tgtEl>
                                        <p:attrNameLst>
                                          <p:attrName>r</p:attrName>
                                        </p:attrNameLst>
                                      </p:cBhvr>
                                    </p:animRot>
                                    <p:animRot by="240000">
                                      <p:cBhvr>
                                        <p:cTn id="311" dur="400" fill="hold">
                                          <p:stCondLst>
                                            <p:cond delay="800"/>
                                          </p:stCondLst>
                                        </p:cTn>
                                        <p:tgtEl>
                                          <p:spTgt spid="38"/>
                                        </p:tgtEl>
                                        <p:attrNameLst>
                                          <p:attrName>r</p:attrName>
                                        </p:attrNameLst>
                                      </p:cBhvr>
                                    </p:animRot>
                                    <p:animRot by="-240000">
                                      <p:cBhvr>
                                        <p:cTn id="312" dur="400" fill="hold">
                                          <p:stCondLst>
                                            <p:cond delay="1200"/>
                                          </p:stCondLst>
                                        </p:cTn>
                                        <p:tgtEl>
                                          <p:spTgt spid="38"/>
                                        </p:tgtEl>
                                        <p:attrNameLst>
                                          <p:attrName>r</p:attrName>
                                        </p:attrNameLst>
                                      </p:cBhvr>
                                    </p:animRot>
                                    <p:animRot by="120000">
                                      <p:cBhvr>
                                        <p:cTn id="313" dur="400" fill="hold">
                                          <p:stCondLst>
                                            <p:cond delay="1600"/>
                                          </p:stCondLst>
                                        </p:cTn>
                                        <p:tgtEl>
                                          <p:spTgt spid="38"/>
                                        </p:tgtEl>
                                        <p:attrNameLst>
                                          <p:attrName>r</p:attrName>
                                        </p:attrNameLst>
                                      </p:cBhvr>
                                    </p:animRot>
                                  </p:childTnLst>
                                </p:cTn>
                              </p:par>
                              <p:par>
                                <p:cTn id="314" presetID="32" presetClass="emph" presetSubtype="0" fill="hold" grpId="1" nodeType="withEffect">
                                  <p:stCondLst>
                                    <p:cond delay="0"/>
                                  </p:stCondLst>
                                  <p:childTnLst>
                                    <p:animRot by="120000">
                                      <p:cBhvr>
                                        <p:cTn id="315" dur="200" fill="hold">
                                          <p:stCondLst>
                                            <p:cond delay="0"/>
                                          </p:stCondLst>
                                        </p:cTn>
                                        <p:tgtEl>
                                          <p:spTgt spid="39"/>
                                        </p:tgtEl>
                                        <p:attrNameLst>
                                          <p:attrName>r</p:attrName>
                                        </p:attrNameLst>
                                      </p:cBhvr>
                                    </p:animRot>
                                    <p:animRot by="-240000">
                                      <p:cBhvr>
                                        <p:cTn id="316" dur="400" fill="hold">
                                          <p:stCondLst>
                                            <p:cond delay="400"/>
                                          </p:stCondLst>
                                        </p:cTn>
                                        <p:tgtEl>
                                          <p:spTgt spid="39"/>
                                        </p:tgtEl>
                                        <p:attrNameLst>
                                          <p:attrName>r</p:attrName>
                                        </p:attrNameLst>
                                      </p:cBhvr>
                                    </p:animRot>
                                    <p:animRot by="240000">
                                      <p:cBhvr>
                                        <p:cTn id="317" dur="400" fill="hold">
                                          <p:stCondLst>
                                            <p:cond delay="800"/>
                                          </p:stCondLst>
                                        </p:cTn>
                                        <p:tgtEl>
                                          <p:spTgt spid="39"/>
                                        </p:tgtEl>
                                        <p:attrNameLst>
                                          <p:attrName>r</p:attrName>
                                        </p:attrNameLst>
                                      </p:cBhvr>
                                    </p:animRot>
                                    <p:animRot by="-240000">
                                      <p:cBhvr>
                                        <p:cTn id="318" dur="400" fill="hold">
                                          <p:stCondLst>
                                            <p:cond delay="1200"/>
                                          </p:stCondLst>
                                        </p:cTn>
                                        <p:tgtEl>
                                          <p:spTgt spid="39"/>
                                        </p:tgtEl>
                                        <p:attrNameLst>
                                          <p:attrName>r</p:attrName>
                                        </p:attrNameLst>
                                      </p:cBhvr>
                                    </p:animRot>
                                    <p:animRot by="120000">
                                      <p:cBhvr>
                                        <p:cTn id="319" dur="400" fill="hold">
                                          <p:stCondLst>
                                            <p:cond delay="1600"/>
                                          </p:stCondLst>
                                        </p:cTn>
                                        <p:tgtEl>
                                          <p:spTgt spid="39"/>
                                        </p:tgtEl>
                                        <p:attrNameLst>
                                          <p:attrName>r</p:attrName>
                                        </p:attrNameLst>
                                      </p:cBhvr>
                                    </p:animRot>
                                  </p:childTnLst>
                                </p:cTn>
                              </p:par>
                              <p:par>
                                <p:cTn id="320" presetID="32" presetClass="emph" presetSubtype="0" fill="hold" grpId="1" nodeType="withEffect">
                                  <p:stCondLst>
                                    <p:cond delay="0"/>
                                  </p:stCondLst>
                                  <p:childTnLst>
                                    <p:animRot by="120000">
                                      <p:cBhvr>
                                        <p:cTn id="321" dur="200" fill="hold">
                                          <p:stCondLst>
                                            <p:cond delay="0"/>
                                          </p:stCondLst>
                                        </p:cTn>
                                        <p:tgtEl>
                                          <p:spTgt spid="41"/>
                                        </p:tgtEl>
                                        <p:attrNameLst>
                                          <p:attrName>r</p:attrName>
                                        </p:attrNameLst>
                                      </p:cBhvr>
                                    </p:animRot>
                                    <p:animRot by="-240000">
                                      <p:cBhvr>
                                        <p:cTn id="322" dur="400" fill="hold">
                                          <p:stCondLst>
                                            <p:cond delay="400"/>
                                          </p:stCondLst>
                                        </p:cTn>
                                        <p:tgtEl>
                                          <p:spTgt spid="41"/>
                                        </p:tgtEl>
                                        <p:attrNameLst>
                                          <p:attrName>r</p:attrName>
                                        </p:attrNameLst>
                                      </p:cBhvr>
                                    </p:animRot>
                                    <p:animRot by="240000">
                                      <p:cBhvr>
                                        <p:cTn id="323" dur="400" fill="hold">
                                          <p:stCondLst>
                                            <p:cond delay="800"/>
                                          </p:stCondLst>
                                        </p:cTn>
                                        <p:tgtEl>
                                          <p:spTgt spid="41"/>
                                        </p:tgtEl>
                                        <p:attrNameLst>
                                          <p:attrName>r</p:attrName>
                                        </p:attrNameLst>
                                      </p:cBhvr>
                                    </p:animRot>
                                    <p:animRot by="-240000">
                                      <p:cBhvr>
                                        <p:cTn id="324" dur="400" fill="hold">
                                          <p:stCondLst>
                                            <p:cond delay="1200"/>
                                          </p:stCondLst>
                                        </p:cTn>
                                        <p:tgtEl>
                                          <p:spTgt spid="41"/>
                                        </p:tgtEl>
                                        <p:attrNameLst>
                                          <p:attrName>r</p:attrName>
                                        </p:attrNameLst>
                                      </p:cBhvr>
                                    </p:animRot>
                                    <p:animRot by="120000">
                                      <p:cBhvr>
                                        <p:cTn id="325" dur="400" fill="hold">
                                          <p:stCondLst>
                                            <p:cond delay="1600"/>
                                          </p:stCondLst>
                                        </p:cTn>
                                        <p:tgtEl>
                                          <p:spTgt spid="41"/>
                                        </p:tgtEl>
                                        <p:attrNameLst>
                                          <p:attrName>r</p:attrName>
                                        </p:attrNameLst>
                                      </p:cBhvr>
                                    </p:animRot>
                                  </p:childTnLst>
                                </p:cTn>
                              </p:par>
                              <p:par>
                                <p:cTn id="326" presetID="32" presetClass="emph" presetSubtype="0" fill="hold" grpId="1" nodeType="withEffect">
                                  <p:stCondLst>
                                    <p:cond delay="0"/>
                                  </p:stCondLst>
                                  <p:childTnLst>
                                    <p:animRot by="120000">
                                      <p:cBhvr>
                                        <p:cTn id="327" dur="200" fill="hold">
                                          <p:stCondLst>
                                            <p:cond delay="0"/>
                                          </p:stCondLst>
                                        </p:cTn>
                                        <p:tgtEl>
                                          <p:spTgt spid="42"/>
                                        </p:tgtEl>
                                        <p:attrNameLst>
                                          <p:attrName>r</p:attrName>
                                        </p:attrNameLst>
                                      </p:cBhvr>
                                    </p:animRot>
                                    <p:animRot by="-240000">
                                      <p:cBhvr>
                                        <p:cTn id="328" dur="400" fill="hold">
                                          <p:stCondLst>
                                            <p:cond delay="400"/>
                                          </p:stCondLst>
                                        </p:cTn>
                                        <p:tgtEl>
                                          <p:spTgt spid="42"/>
                                        </p:tgtEl>
                                        <p:attrNameLst>
                                          <p:attrName>r</p:attrName>
                                        </p:attrNameLst>
                                      </p:cBhvr>
                                    </p:animRot>
                                    <p:animRot by="240000">
                                      <p:cBhvr>
                                        <p:cTn id="329" dur="400" fill="hold">
                                          <p:stCondLst>
                                            <p:cond delay="800"/>
                                          </p:stCondLst>
                                        </p:cTn>
                                        <p:tgtEl>
                                          <p:spTgt spid="42"/>
                                        </p:tgtEl>
                                        <p:attrNameLst>
                                          <p:attrName>r</p:attrName>
                                        </p:attrNameLst>
                                      </p:cBhvr>
                                    </p:animRot>
                                    <p:animRot by="-240000">
                                      <p:cBhvr>
                                        <p:cTn id="330" dur="400" fill="hold">
                                          <p:stCondLst>
                                            <p:cond delay="1200"/>
                                          </p:stCondLst>
                                        </p:cTn>
                                        <p:tgtEl>
                                          <p:spTgt spid="42"/>
                                        </p:tgtEl>
                                        <p:attrNameLst>
                                          <p:attrName>r</p:attrName>
                                        </p:attrNameLst>
                                      </p:cBhvr>
                                    </p:animRot>
                                    <p:animRot by="120000">
                                      <p:cBhvr>
                                        <p:cTn id="331" dur="400" fill="hold">
                                          <p:stCondLst>
                                            <p:cond delay="1600"/>
                                          </p:stCondLst>
                                        </p:cTn>
                                        <p:tgtEl>
                                          <p:spTgt spid="42"/>
                                        </p:tgtEl>
                                        <p:attrNameLst>
                                          <p:attrName>r</p:attrName>
                                        </p:attrNameLst>
                                      </p:cBhvr>
                                    </p:animRot>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11"/>
                                        </p:tgtEl>
                                      </p:cBhvr>
                                    </p:animEffect>
                                    <p:set>
                                      <p:cBhvr>
                                        <p:cTn id="336" dur="1" fill="hold">
                                          <p:stCondLst>
                                            <p:cond delay="9"/>
                                          </p:stCondLst>
                                        </p:cTn>
                                        <p:tgtEl>
                                          <p:spTgt spid="11"/>
                                        </p:tgtEl>
                                        <p:attrNameLst>
                                          <p:attrName>style.visibility</p:attrName>
                                        </p:attrNameLst>
                                      </p:cBhvr>
                                      <p:to>
                                        <p:strVal val="hidden"/>
                                      </p:to>
                                    </p:set>
                                  </p:childTnLst>
                                </p:cTn>
                              </p:par>
                              <p:par>
                                <p:cTn id="337" presetID="10" presetClass="exit" presetSubtype="0" fill="hold" nodeType="withEffect">
                                  <p:stCondLst>
                                    <p:cond delay="0"/>
                                  </p:stCondLst>
                                  <p:childTnLst>
                                    <p:animEffect transition="out" filter="fade">
                                      <p:cBhvr>
                                        <p:cTn id="338" dur="10"/>
                                        <p:tgtEl>
                                          <p:spTgt spid="13"/>
                                        </p:tgtEl>
                                      </p:cBhvr>
                                    </p:animEffect>
                                    <p:set>
                                      <p:cBhvr>
                                        <p:cTn id="339" dur="1" fill="hold">
                                          <p:stCondLst>
                                            <p:cond delay="9"/>
                                          </p:stCondLst>
                                        </p:cTn>
                                        <p:tgtEl>
                                          <p:spTgt spid="13"/>
                                        </p:tgtEl>
                                        <p:attrNameLst>
                                          <p:attrName>style.visibility</p:attrName>
                                        </p:attrNameLst>
                                      </p:cBhvr>
                                      <p:to>
                                        <p:strVal val="hidden"/>
                                      </p:to>
                                    </p:set>
                                  </p:childTnLst>
                                </p:cTn>
                              </p:par>
                              <p:par>
                                <p:cTn id="340" presetID="10" presetClass="exit" presetSubtype="0" fill="hold" nodeType="withEffect">
                                  <p:stCondLst>
                                    <p:cond delay="0"/>
                                  </p:stCondLst>
                                  <p:childTnLst>
                                    <p:animEffect transition="out" filter="fade">
                                      <p:cBhvr>
                                        <p:cTn id="341" dur="10"/>
                                        <p:tgtEl>
                                          <p:spTgt spid="28"/>
                                        </p:tgtEl>
                                      </p:cBhvr>
                                    </p:animEffect>
                                    <p:set>
                                      <p:cBhvr>
                                        <p:cTn id="342" dur="1" fill="hold">
                                          <p:stCondLst>
                                            <p:cond delay="9"/>
                                          </p:stCondLst>
                                        </p:cTn>
                                        <p:tgtEl>
                                          <p:spTgt spid="28"/>
                                        </p:tgtEl>
                                        <p:attrNameLst>
                                          <p:attrName>style.visibility</p:attrName>
                                        </p:attrNameLst>
                                      </p:cBhvr>
                                      <p:to>
                                        <p:strVal val="hidden"/>
                                      </p:to>
                                    </p:set>
                                  </p:childTnLst>
                                </p:cTn>
                              </p:par>
                              <p:par>
                                <p:cTn id="343" presetID="10" presetClass="exit" presetSubtype="0" fill="hold" nodeType="withEffect">
                                  <p:stCondLst>
                                    <p:cond delay="0"/>
                                  </p:stCondLst>
                                  <p:childTnLst>
                                    <p:animEffect transition="out" filter="fade">
                                      <p:cBhvr>
                                        <p:cTn id="344" dur="10"/>
                                        <p:tgtEl>
                                          <p:spTgt spid="29"/>
                                        </p:tgtEl>
                                      </p:cBhvr>
                                    </p:animEffect>
                                    <p:set>
                                      <p:cBhvr>
                                        <p:cTn id="345" dur="1" fill="hold">
                                          <p:stCondLst>
                                            <p:cond delay="9"/>
                                          </p:stCondLst>
                                        </p:cTn>
                                        <p:tgtEl>
                                          <p:spTgt spid="29"/>
                                        </p:tgtEl>
                                        <p:attrNameLst>
                                          <p:attrName>style.visibility</p:attrName>
                                        </p:attrNameLst>
                                      </p:cBhvr>
                                      <p:to>
                                        <p:strVal val="hidden"/>
                                      </p:to>
                                    </p:set>
                                  </p:childTnLst>
                                </p:cTn>
                              </p:par>
                              <p:par>
                                <p:cTn id="346" presetID="10" presetClass="exit" presetSubtype="0" fill="hold" nodeType="withEffect">
                                  <p:stCondLst>
                                    <p:cond delay="0"/>
                                  </p:stCondLst>
                                  <p:childTnLst>
                                    <p:animEffect transition="out" filter="fade">
                                      <p:cBhvr>
                                        <p:cTn id="347" dur="10"/>
                                        <p:tgtEl>
                                          <p:spTgt spid="30"/>
                                        </p:tgtEl>
                                      </p:cBhvr>
                                    </p:animEffect>
                                    <p:set>
                                      <p:cBhvr>
                                        <p:cTn id="348" dur="1" fill="hold">
                                          <p:stCondLst>
                                            <p:cond delay="9"/>
                                          </p:stCondLst>
                                        </p:cTn>
                                        <p:tgtEl>
                                          <p:spTgt spid="30"/>
                                        </p:tgtEl>
                                        <p:attrNameLst>
                                          <p:attrName>style.visibility</p:attrName>
                                        </p:attrNameLst>
                                      </p:cBhvr>
                                      <p:to>
                                        <p:strVal val="hidden"/>
                                      </p:to>
                                    </p:set>
                                  </p:childTnLst>
                                </p:cTn>
                              </p:par>
                              <p:par>
                                <p:cTn id="349" presetID="10" presetClass="exit" presetSubtype="0" fill="hold" nodeType="withEffect">
                                  <p:stCondLst>
                                    <p:cond delay="0"/>
                                  </p:stCondLst>
                                  <p:childTnLst>
                                    <p:animEffect transition="out" filter="fade">
                                      <p:cBhvr>
                                        <p:cTn id="350" dur="10"/>
                                        <p:tgtEl>
                                          <p:spTgt spid="31"/>
                                        </p:tgtEl>
                                      </p:cBhvr>
                                    </p:animEffect>
                                    <p:set>
                                      <p:cBhvr>
                                        <p:cTn id="351" dur="1" fill="hold">
                                          <p:stCondLst>
                                            <p:cond delay="9"/>
                                          </p:stCondLst>
                                        </p:cTn>
                                        <p:tgtEl>
                                          <p:spTgt spid="31"/>
                                        </p:tgtEl>
                                        <p:attrNameLst>
                                          <p:attrName>style.visibility</p:attrName>
                                        </p:attrNameLst>
                                      </p:cBhvr>
                                      <p:to>
                                        <p:strVal val="hidden"/>
                                      </p:to>
                                    </p:set>
                                  </p:childTnLst>
                                </p:cTn>
                              </p:par>
                              <p:par>
                                <p:cTn id="352" presetID="10" presetClass="exit" presetSubtype="0" fill="hold" nodeType="withEffect">
                                  <p:stCondLst>
                                    <p:cond delay="0"/>
                                  </p:stCondLst>
                                  <p:childTnLst>
                                    <p:animEffect transition="out" filter="fade">
                                      <p:cBhvr>
                                        <p:cTn id="353" dur="10"/>
                                        <p:tgtEl>
                                          <p:spTgt spid="32"/>
                                        </p:tgtEl>
                                      </p:cBhvr>
                                    </p:animEffect>
                                    <p:set>
                                      <p:cBhvr>
                                        <p:cTn id="354" dur="1" fill="hold">
                                          <p:stCondLst>
                                            <p:cond delay="9"/>
                                          </p:stCondLst>
                                        </p:cTn>
                                        <p:tgtEl>
                                          <p:spTgt spid="32"/>
                                        </p:tgtEl>
                                        <p:attrNameLst>
                                          <p:attrName>style.visibility</p:attrName>
                                        </p:attrNameLst>
                                      </p:cBhvr>
                                      <p:to>
                                        <p:strVal val="hidden"/>
                                      </p:to>
                                    </p:set>
                                  </p:childTnLst>
                                </p:cTn>
                              </p:par>
                              <p:par>
                                <p:cTn id="355" presetID="10" presetClass="exit" presetSubtype="0" fill="hold" nodeType="withEffect">
                                  <p:stCondLst>
                                    <p:cond delay="0"/>
                                  </p:stCondLst>
                                  <p:childTnLst>
                                    <p:animEffect transition="out" filter="fade">
                                      <p:cBhvr>
                                        <p:cTn id="356" dur="10"/>
                                        <p:tgtEl>
                                          <p:spTgt spid="33"/>
                                        </p:tgtEl>
                                      </p:cBhvr>
                                    </p:animEffect>
                                    <p:set>
                                      <p:cBhvr>
                                        <p:cTn id="357" dur="1" fill="hold">
                                          <p:stCondLst>
                                            <p:cond delay="9"/>
                                          </p:stCondLst>
                                        </p:cTn>
                                        <p:tgtEl>
                                          <p:spTgt spid="33"/>
                                        </p:tgtEl>
                                        <p:attrNameLst>
                                          <p:attrName>style.visibility</p:attrName>
                                        </p:attrNameLst>
                                      </p:cBhvr>
                                      <p:to>
                                        <p:strVal val="hidden"/>
                                      </p:to>
                                    </p:set>
                                  </p:childTnLst>
                                </p:cTn>
                              </p:par>
                              <p:par>
                                <p:cTn id="358" presetID="10" presetClass="exit" presetSubtype="0" fill="hold" nodeType="withEffect">
                                  <p:stCondLst>
                                    <p:cond delay="0"/>
                                  </p:stCondLst>
                                  <p:childTnLst>
                                    <p:animEffect transition="out" filter="fade">
                                      <p:cBhvr>
                                        <p:cTn id="359" dur="10"/>
                                        <p:tgtEl>
                                          <p:spTgt spid="21"/>
                                        </p:tgtEl>
                                      </p:cBhvr>
                                    </p:animEffect>
                                    <p:set>
                                      <p:cBhvr>
                                        <p:cTn id="360" dur="1" fill="hold">
                                          <p:stCondLst>
                                            <p:cond delay="9"/>
                                          </p:stCondLst>
                                        </p:cTn>
                                        <p:tgtEl>
                                          <p:spTgt spid="21"/>
                                        </p:tgtEl>
                                        <p:attrNameLst>
                                          <p:attrName>style.visibility</p:attrName>
                                        </p:attrNameLst>
                                      </p:cBhvr>
                                      <p:to>
                                        <p:strVal val="hidden"/>
                                      </p:to>
                                    </p:set>
                                  </p:childTnLst>
                                </p:cTn>
                              </p:par>
                              <p:par>
                                <p:cTn id="361" presetID="10" presetClass="exit" presetSubtype="0" fill="hold" nodeType="withEffect">
                                  <p:stCondLst>
                                    <p:cond delay="0"/>
                                  </p:stCondLst>
                                  <p:childTnLst>
                                    <p:animEffect transition="out" filter="fade">
                                      <p:cBhvr>
                                        <p:cTn id="362" dur="10"/>
                                        <p:tgtEl>
                                          <p:spTgt spid="22"/>
                                        </p:tgtEl>
                                      </p:cBhvr>
                                    </p:animEffect>
                                    <p:set>
                                      <p:cBhvr>
                                        <p:cTn id="363" dur="1" fill="hold">
                                          <p:stCondLst>
                                            <p:cond delay="9"/>
                                          </p:stCondLst>
                                        </p:cTn>
                                        <p:tgtEl>
                                          <p:spTgt spid="22"/>
                                        </p:tgtEl>
                                        <p:attrNameLst>
                                          <p:attrName>style.visibility</p:attrName>
                                        </p:attrNameLst>
                                      </p:cBhvr>
                                      <p:to>
                                        <p:strVal val="hidden"/>
                                      </p:to>
                                    </p:set>
                                  </p:childTnLst>
                                </p:cTn>
                              </p:par>
                              <p:par>
                                <p:cTn id="364" presetID="10" presetClass="exit" presetSubtype="0" fill="hold" grpId="2" nodeType="withEffect">
                                  <p:stCondLst>
                                    <p:cond delay="0"/>
                                  </p:stCondLst>
                                  <p:childTnLst>
                                    <p:animEffect transition="out" filter="fade">
                                      <p:cBhvr>
                                        <p:cTn id="365" dur="10"/>
                                        <p:tgtEl>
                                          <p:spTgt spid="2"/>
                                        </p:tgtEl>
                                      </p:cBhvr>
                                    </p:animEffect>
                                    <p:set>
                                      <p:cBhvr>
                                        <p:cTn id="366" dur="1" fill="hold">
                                          <p:stCondLst>
                                            <p:cond delay="9"/>
                                          </p:stCondLst>
                                        </p:cTn>
                                        <p:tgtEl>
                                          <p:spTgt spid="2"/>
                                        </p:tgtEl>
                                        <p:attrNameLst>
                                          <p:attrName>style.visibility</p:attrName>
                                        </p:attrNameLst>
                                      </p:cBhvr>
                                      <p:to>
                                        <p:strVal val="hidden"/>
                                      </p:to>
                                    </p:set>
                                  </p:childTnLst>
                                </p:cTn>
                              </p:par>
                              <p:par>
                                <p:cTn id="367" presetID="10" presetClass="exit" presetSubtype="0" fill="hold" grpId="2" nodeType="withEffect">
                                  <p:stCondLst>
                                    <p:cond delay="0"/>
                                  </p:stCondLst>
                                  <p:childTnLst>
                                    <p:animEffect transition="out" filter="fade">
                                      <p:cBhvr>
                                        <p:cTn id="368" dur="10"/>
                                        <p:tgtEl>
                                          <p:spTgt spid="26"/>
                                        </p:tgtEl>
                                      </p:cBhvr>
                                    </p:animEffect>
                                    <p:set>
                                      <p:cBhvr>
                                        <p:cTn id="369" dur="1" fill="hold">
                                          <p:stCondLst>
                                            <p:cond delay="9"/>
                                          </p:stCondLst>
                                        </p:cTn>
                                        <p:tgtEl>
                                          <p:spTgt spid="26"/>
                                        </p:tgtEl>
                                        <p:attrNameLst>
                                          <p:attrName>style.visibility</p:attrName>
                                        </p:attrNameLst>
                                      </p:cBhvr>
                                      <p:to>
                                        <p:strVal val="hidden"/>
                                      </p:to>
                                    </p:set>
                                  </p:childTnLst>
                                </p:cTn>
                              </p:par>
                              <p:par>
                                <p:cTn id="370" presetID="10" presetClass="exit" presetSubtype="0" fill="hold" grpId="2" nodeType="withEffect">
                                  <p:stCondLst>
                                    <p:cond delay="0"/>
                                  </p:stCondLst>
                                  <p:childTnLst>
                                    <p:animEffect transition="out" filter="fade">
                                      <p:cBhvr>
                                        <p:cTn id="371" dur="10"/>
                                        <p:tgtEl>
                                          <p:spTgt spid="27"/>
                                        </p:tgtEl>
                                      </p:cBhvr>
                                    </p:animEffect>
                                    <p:set>
                                      <p:cBhvr>
                                        <p:cTn id="372" dur="1" fill="hold">
                                          <p:stCondLst>
                                            <p:cond delay="9"/>
                                          </p:stCondLst>
                                        </p:cTn>
                                        <p:tgtEl>
                                          <p:spTgt spid="27"/>
                                        </p:tgtEl>
                                        <p:attrNameLst>
                                          <p:attrName>style.visibility</p:attrName>
                                        </p:attrNameLst>
                                      </p:cBhvr>
                                      <p:to>
                                        <p:strVal val="hidden"/>
                                      </p:to>
                                    </p:set>
                                  </p:childTnLst>
                                </p:cTn>
                              </p:par>
                              <p:par>
                                <p:cTn id="373" presetID="10" presetClass="exit" presetSubtype="0" fill="hold" grpId="2" nodeType="withEffect">
                                  <p:stCondLst>
                                    <p:cond delay="0"/>
                                  </p:stCondLst>
                                  <p:childTnLst>
                                    <p:animEffect transition="out" filter="fade">
                                      <p:cBhvr>
                                        <p:cTn id="374" dur="10"/>
                                        <p:tgtEl>
                                          <p:spTgt spid="37"/>
                                        </p:tgtEl>
                                      </p:cBhvr>
                                    </p:animEffect>
                                    <p:set>
                                      <p:cBhvr>
                                        <p:cTn id="375" dur="1" fill="hold">
                                          <p:stCondLst>
                                            <p:cond delay="9"/>
                                          </p:stCondLst>
                                        </p:cTn>
                                        <p:tgtEl>
                                          <p:spTgt spid="37"/>
                                        </p:tgtEl>
                                        <p:attrNameLst>
                                          <p:attrName>style.visibility</p:attrName>
                                        </p:attrNameLst>
                                      </p:cBhvr>
                                      <p:to>
                                        <p:strVal val="hidden"/>
                                      </p:to>
                                    </p:set>
                                  </p:childTnLst>
                                </p:cTn>
                              </p:par>
                              <p:par>
                                <p:cTn id="376" presetID="10" presetClass="exit" presetSubtype="0" fill="hold" grpId="2" nodeType="withEffect">
                                  <p:stCondLst>
                                    <p:cond delay="0"/>
                                  </p:stCondLst>
                                  <p:childTnLst>
                                    <p:animEffect transition="out" filter="fade">
                                      <p:cBhvr>
                                        <p:cTn id="377" dur="10"/>
                                        <p:tgtEl>
                                          <p:spTgt spid="38"/>
                                        </p:tgtEl>
                                      </p:cBhvr>
                                    </p:animEffect>
                                    <p:set>
                                      <p:cBhvr>
                                        <p:cTn id="378" dur="1" fill="hold">
                                          <p:stCondLst>
                                            <p:cond delay="9"/>
                                          </p:stCondLst>
                                        </p:cTn>
                                        <p:tgtEl>
                                          <p:spTgt spid="38"/>
                                        </p:tgtEl>
                                        <p:attrNameLst>
                                          <p:attrName>style.visibility</p:attrName>
                                        </p:attrNameLst>
                                      </p:cBhvr>
                                      <p:to>
                                        <p:strVal val="hidden"/>
                                      </p:to>
                                    </p:set>
                                  </p:childTnLst>
                                </p:cTn>
                              </p:par>
                              <p:par>
                                <p:cTn id="379" presetID="10" presetClass="exit" presetSubtype="0" fill="hold" grpId="2" nodeType="withEffect">
                                  <p:stCondLst>
                                    <p:cond delay="0"/>
                                  </p:stCondLst>
                                  <p:childTnLst>
                                    <p:animEffect transition="out" filter="fade">
                                      <p:cBhvr>
                                        <p:cTn id="380" dur="10"/>
                                        <p:tgtEl>
                                          <p:spTgt spid="39"/>
                                        </p:tgtEl>
                                      </p:cBhvr>
                                    </p:animEffect>
                                    <p:set>
                                      <p:cBhvr>
                                        <p:cTn id="381" dur="1" fill="hold">
                                          <p:stCondLst>
                                            <p:cond delay="9"/>
                                          </p:stCondLst>
                                        </p:cTn>
                                        <p:tgtEl>
                                          <p:spTgt spid="39"/>
                                        </p:tgtEl>
                                        <p:attrNameLst>
                                          <p:attrName>style.visibility</p:attrName>
                                        </p:attrNameLst>
                                      </p:cBhvr>
                                      <p:to>
                                        <p:strVal val="hidden"/>
                                      </p:to>
                                    </p:set>
                                  </p:childTnLst>
                                </p:cTn>
                              </p:par>
                              <p:par>
                                <p:cTn id="382" presetID="10" presetClass="exit" presetSubtype="0" fill="hold" grpId="2" nodeType="withEffect">
                                  <p:stCondLst>
                                    <p:cond delay="0"/>
                                  </p:stCondLst>
                                  <p:childTnLst>
                                    <p:animEffect transition="out" filter="fade">
                                      <p:cBhvr>
                                        <p:cTn id="383" dur="10"/>
                                        <p:tgtEl>
                                          <p:spTgt spid="41"/>
                                        </p:tgtEl>
                                      </p:cBhvr>
                                    </p:animEffect>
                                    <p:set>
                                      <p:cBhvr>
                                        <p:cTn id="384" dur="1" fill="hold">
                                          <p:stCondLst>
                                            <p:cond delay="9"/>
                                          </p:stCondLst>
                                        </p:cTn>
                                        <p:tgtEl>
                                          <p:spTgt spid="41"/>
                                        </p:tgtEl>
                                        <p:attrNameLst>
                                          <p:attrName>style.visibility</p:attrName>
                                        </p:attrNameLst>
                                      </p:cBhvr>
                                      <p:to>
                                        <p:strVal val="hidden"/>
                                      </p:to>
                                    </p:set>
                                  </p:childTnLst>
                                </p:cTn>
                              </p:par>
                              <p:par>
                                <p:cTn id="385" presetID="10" presetClass="exit" presetSubtype="0" fill="hold" grpId="2" nodeType="withEffect">
                                  <p:stCondLst>
                                    <p:cond delay="0"/>
                                  </p:stCondLst>
                                  <p:childTnLst>
                                    <p:animEffect transition="out" filter="fade">
                                      <p:cBhvr>
                                        <p:cTn id="386" dur="10"/>
                                        <p:tgtEl>
                                          <p:spTgt spid="42"/>
                                        </p:tgtEl>
                                      </p:cBhvr>
                                    </p:animEffect>
                                    <p:set>
                                      <p:cBhvr>
                                        <p:cTn id="387" dur="1" fill="hold">
                                          <p:stCondLst>
                                            <p:cond delay="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 grpId="0"/>
      <p:bldP spid="2" grpId="1"/>
      <p:bldP spid="2" grpId="2"/>
      <p:bldP spid="26" grpId="0"/>
      <p:bldP spid="26" grpId="1"/>
      <p:bldP spid="26" grpId="2"/>
      <p:bldP spid="27" grpId="0"/>
      <p:bldP spid="27" grpId="1"/>
      <p:bldP spid="27" grpId="2"/>
      <p:bldP spid="37" grpId="0"/>
      <p:bldP spid="37" grpId="1"/>
      <p:bldP spid="37" grpId="2"/>
      <p:bldP spid="38" grpId="0"/>
      <p:bldP spid="38" grpId="1"/>
      <p:bldP spid="38" grpId="2"/>
      <p:bldP spid="39" grpId="0"/>
      <p:bldP spid="39" grpId="1"/>
      <p:bldP spid="39" grpId="2"/>
      <p:bldP spid="41" grpId="0"/>
      <p:bldP spid="41" grpId="1"/>
      <p:bldP spid="41" grpId="2"/>
      <p:bldP spid="42" grpId="0"/>
      <p:bldP spid="42" grpId="1"/>
      <p:bldP spid="4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01586" y="382191"/>
            <a:ext cx="12088826" cy="589203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7286"/>
            <a:r>
              <a:rPr lang="en-US" sz="4266" b="1">
                <a:solidFill>
                  <a:prstClr val="black"/>
                </a:solidFill>
                <a:latin typeface="Arial" pitchFamily="34" charset="0"/>
                <a:cs typeface="Arial" pitchFamily="34" charset="0"/>
              </a:rPr>
              <a:t>Dặn dò:</a:t>
            </a:r>
          </a:p>
          <a:p>
            <a:pPr marL="609456" indent="-609456" algn="just" defTabSz="1217286">
              <a:buFontTx/>
              <a:buChar char="-"/>
            </a:pPr>
            <a:r>
              <a:rPr lang="en-US" sz="4266">
                <a:solidFill>
                  <a:prstClr val="black"/>
                </a:solidFill>
                <a:latin typeface="Arial" pitchFamily="34" charset="0"/>
                <a:cs typeface="Arial" pitchFamily="34" charset="0"/>
              </a:rPr>
              <a:t>Đọc lại bài: </a:t>
            </a:r>
            <a:r>
              <a:rPr lang="en-US" sz="4266" i="1">
                <a:solidFill>
                  <a:prstClr val="black"/>
                </a:solidFill>
                <a:latin typeface="Arial" pitchFamily="34" charset="0"/>
                <a:cs typeface="Arial" pitchFamily="34" charset="0"/>
              </a:rPr>
              <a:t>Chú bé chăn cừu</a:t>
            </a:r>
            <a:r>
              <a:rPr lang="en-US" sz="4266">
                <a:solidFill>
                  <a:prstClr val="black"/>
                </a:solidFill>
                <a:latin typeface="Arial" pitchFamily="34" charset="0"/>
                <a:cs typeface="Arial" pitchFamily="34" charset="0"/>
              </a:rPr>
              <a:t> (trang 94, 95).</a:t>
            </a:r>
          </a:p>
          <a:p>
            <a:pPr marL="609456" indent="-609456" algn="just" defTabSz="1217286">
              <a:buFontTx/>
              <a:buChar char="-"/>
            </a:pPr>
            <a:r>
              <a:rPr lang="en-US" sz="4266">
                <a:solidFill>
                  <a:prstClr val="black"/>
                </a:solidFill>
                <a:latin typeface="Arial" pitchFamily="34" charset="0"/>
                <a:cs typeface="Arial" pitchFamily="34" charset="0"/>
              </a:rPr>
              <a:t>Chuẩn bị bài mới (trang 96, 97).</a:t>
            </a:r>
          </a:p>
        </p:txBody>
      </p:sp>
    </p:spTree>
    <p:extLst>
      <p:ext uri="{BB962C8B-B14F-4D97-AF65-F5344CB8AC3E}">
        <p14:creationId xmlns:p14="http://schemas.microsoft.com/office/powerpoint/2010/main" val="3388511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8EBA9A-4A29-9B4B-A96F-D3D37E96A3AA}"/>
              </a:ext>
            </a:extLst>
          </p:cNvPr>
          <p:cNvPicPr>
            <a:picLocks noChangeAspect="1"/>
          </p:cNvPicPr>
          <p:nvPr/>
        </p:nvPicPr>
        <p:blipFill>
          <a:blip r:embed="rId2"/>
          <a:stretch>
            <a:fillRect/>
          </a:stretch>
        </p:blipFill>
        <p:spPr>
          <a:xfrm>
            <a:off x="1474451" y="966243"/>
            <a:ext cx="10085399" cy="596092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3445343-F7EE-A0E1-AEED-B42895D7BE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768" y="75448"/>
            <a:ext cx="1497714" cy="1497714"/>
          </a:xfrm>
          <a:prstGeom prst="rect">
            <a:avLst/>
          </a:prstGeom>
        </p:spPr>
      </p:pic>
    </p:spTree>
    <p:extLst>
      <p:ext uri="{BB962C8B-B14F-4D97-AF65-F5344CB8AC3E}">
        <p14:creationId xmlns:p14="http://schemas.microsoft.com/office/powerpoint/2010/main" val="3605632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a:blip r:embed="rId6" cstate="print">
            <a:extLst>
              <a:ext uri="{28A0092B-C50C-407E-A947-70E740481C1C}">
                <a14:useLocalDpi xmlns:a14="http://schemas.microsoft.com/office/drawing/2010/main" val="0"/>
              </a:ext>
            </a:extLst>
          </a:blip>
          <a:srcRect t="352" b="352"/>
          <a:stretch/>
        </p:blipFill>
        <p:spPr>
          <a:xfrm>
            <a:off x="0" y="-65867"/>
            <a:ext cx="12396975" cy="6924214"/>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667869" y="1241"/>
            <a:ext cx="7083244" cy="3535005"/>
            <a:chOff x="2553917" y="199522"/>
            <a:chExt cx="7084166" cy="3535465"/>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7"/>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187527" y="199522"/>
              <a:ext cx="1794934" cy="707886"/>
            </a:xfrm>
            <a:prstGeom prst="rect">
              <a:avLst/>
            </a:prstGeom>
            <a:noFill/>
          </p:spPr>
          <p:txBody>
            <a:bodyPr wrap="square" rtlCol="0">
              <a:spAutoFit/>
            </a:bodyPr>
            <a:lstStyle/>
            <a:p>
              <a:pPr algn="ctr" defTabSz="914309">
                <a:defRPr/>
              </a:pPr>
              <a:r>
                <a:rPr lang="en-US" sz="4000" b="1" dirty="0" err="1">
                  <a:solidFill>
                    <a:prstClr val="white"/>
                  </a:solidFill>
                  <a:latin typeface="Cambria" panose="02040503050406030204" pitchFamily="18" charset="0"/>
                </a:rPr>
                <a:t>Câu</a:t>
              </a:r>
              <a:r>
                <a:rPr lang="en-US" sz="4000" b="1" dirty="0">
                  <a:solidFill>
                    <a:prstClr val="white"/>
                  </a:solidFill>
                  <a:latin typeface="Cambria" panose="02040503050406030204" pitchFamily="18" charset="0"/>
                </a:rPr>
                <a:t> 1</a:t>
              </a:r>
              <a:endParaRPr lang="vi-VN" sz="4000" b="1" dirty="0">
                <a:solidFill>
                  <a:prstClr val="white"/>
                </a:solidFill>
                <a:latin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955389" y="1370769"/>
              <a:ext cx="6259210" cy="1200485"/>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Hai </a:t>
              </a:r>
              <a:r>
                <a:rPr lang="en-US" sz="3600" dirty="0" err="1">
                  <a:latin typeface="Cambria" panose="02040503050406030204" pitchFamily="18" charset="0"/>
                  <a:ea typeface="Cambria" panose="02040503050406030204" pitchFamily="18" charset="0"/>
                </a:rPr>
                <a:t>loài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hỏi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Sói</a:t>
              </a:r>
              <a:r>
                <a:rPr lang="en-US" sz="3600" dirty="0">
                  <a:latin typeface="Cambria" panose="02040503050406030204" pitchFamily="18" charset="0"/>
                  <a:ea typeface="Cambria" panose="02040503050406030204" pitchFamily="18" charset="0"/>
                </a:rPr>
                <a:t>?</a:t>
              </a:r>
            </a:p>
          </p:txBody>
        </p:sp>
      </p:grpSp>
      <p:pic>
        <p:nvPicPr>
          <p:cNvPr id="28" name="Picture 27">
            <a:extLst>
              <a:ext uri="{FF2B5EF4-FFF2-40B4-BE49-F238E27FC236}">
                <a16:creationId xmlns:a16="http://schemas.microsoft.com/office/drawing/2014/main" id="{EE91CA7F-BF81-442D-806E-E630943B5A31}"/>
              </a:ext>
            </a:extLst>
          </p:cNvPr>
          <p:cNvPicPr>
            <a:picLocks noChangeAspect="1"/>
          </p:cNvPicPr>
          <p:nvPr/>
        </p:nvPicPr>
        <p:blipFill>
          <a:blip r:embed="rId8"/>
          <a:stretch>
            <a:fillRect/>
          </a:stretch>
        </p:blipFill>
        <p:spPr>
          <a:xfrm>
            <a:off x="9061971" y="3438877"/>
            <a:ext cx="2127411" cy="463276"/>
          </a:xfrm>
          <a:prstGeom prst="rect">
            <a:avLst/>
          </a:prstGeom>
        </p:spPr>
      </p:pic>
      <p:pic>
        <p:nvPicPr>
          <p:cNvPr id="30" name="Picture 29">
            <a:extLst>
              <a:ext uri="{FF2B5EF4-FFF2-40B4-BE49-F238E27FC236}">
                <a16:creationId xmlns:a16="http://schemas.microsoft.com/office/drawing/2014/main" id="{190227E7-D8DD-4571-8FEC-2F72780DC8AD}"/>
              </a:ext>
            </a:extLst>
          </p:cNvPr>
          <p:cNvPicPr>
            <a:picLocks noChangeAspect="1"/>
          </p:cNvPicPr>
          <p:nvPr/>
        </p:nvPicPr>
        <p:blipFill>
          <a:blip r:embed="rId8"/>
          <a:stretch>
            <a:fillRect/>
          </a:stretch>
        </p:blipFill>
        <p:spPr>
          <a:xfrm>
            <a:off x="3835082" y="4813176"/>
            <a:ext cx="2127411" cy="463276"/>
          </a:xfrm>
          <a:prstGeom prst="rect">
            <a:avLst/>
          </a:prstGeom>
        </p:spPr>
      </p:pic>
      <p:grpSp>
        <p:nvGrpSpPr>
          <p:cNvPr id="33" name="Group 32">
            <a:extLst>
              <a:ext uri="{FF2B5EF4-FFF2-40B4-BE49-F238E27FC236}">
                <a16:creationId xmlns:a16="http://schemas.microsoft.com/office/drawing/2014/main" id="{5B66A291-1E17-4E20-B720-255272E5F40D}"/>
              </a:ext>
            </a:extLst>
          </p:cNvPr>
          <p:cNvGrpSpPr/>
          <p:nvPr/>
        </p:nvGrpSpPr>
        <p:grpSpPr>
          <a:xfrm>
            <a:off x="6434914" y="3765762"/>
            <a:ext cx="4705907" cy="1115520"/>
            <a:chOff x="6321452" y="3964533"/>
            <a:chExt cx="4706520" cy="1115665"/>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9"/>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6495912" y="4170910"/>
              <a:ext cx="4357600" cy="584775"/>
            </a:xfrm>
            <a:prstGeom prst="rect">
              <a:avLst/>
            </a:prstGeom>
            <a:noFill/>
          </p:spPr>
          <p:txBody>
            <a:bodyPr wrap="square" rtlCol="0">
              <a:spAutoFit/>
            </a:bodyPr>
            <a:lstStyle/>
            <a:p>
              <a:pPr algn="ctr" defTabSz="914309">
                <a:defRPr/>
              </a:pPr>
              <a:r>
                <a:rPr lang="en-US" sz="3200" b="1" dirty="0">
                  <a:solidFill>
                    <a:prstClr val="white"/>
                  </a:solidFill>
                  <a:latin typeface="Cambria" panose="02040503050406030204" pitchFamily="18" charset="0"/>
                </a:rPr>
                <a:t>B. </a:t>
              </a:r>
              <a:r>
                <a:rPr lang="en-US" sz="3200" b="1" dirty="0" err="1">
                  <a:solidFill>
                    <a:prstClr val="white"/>
                  </a:solidFill>
                  <a:latin typeface="Cambria" panose="02040503050406030204" pitchFamily="18" charset="0"/>
                </a:rPr>
                <a:t>Sói</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và</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dê</a:t>
              </a:r>
              <a:endParaRPr lang="vi-VN" sz="3200" b="1" dirty="0">
                <a:solidFill>
                  <a:prstClr val="white"/>
                </a:solidFill>
                <a:latin typeface="Cambria" panose="02040503050406030204" pitchFamily="18" charset="0"/>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1278163" y="5178255"/>
            <a:ext cx="4705907" cy="1115520"/>
            <a:chOff x="1164030" y="5377210"/>
            <a:chExt cx="4706520" cy="1115665"/>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9"/>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314084" y="5614215"/>
              <a:ext cx="4379495" cy="584775"/>
            </a:xfrm>
            <a:prstGeom prst="rect">
              <a:avLst/>
            </a:prstGeom>
            <a:noFill/>
          </p:spPr>
          <p:txBody>
            <a:bodyPr wrap="square" rtlCol="0">
              <a:spAutoFit/>
            </a:bodyPr>
            <a:lstStyle/>
            <a:p>
              <a:pPr algn="ctr" defTabSz="914309">
                <a:defRPr/>
              </a:pPr>
              <a:r>
                <a:rPr lang="en-US" sz="3200" b="1" dirty="0">
                  <a:solidFill>
                    <a:prstClr val="white"/>
                  </a:solidFill>
                  <a:latin typeface="Cambria" panose="02040503050406030204" pitchFamily="18" charset="0"/>
                </a:rPr>
                <a:t>C. </a:t>
              </a:r>
              <a:r>
                <a:rPr lang="en-US" sz="3200" b="1" dirty="0" err="1">
                  <a:solidFill>
                    <a:prstClr val="white"/>
                  </a:solidFill>
                  <a:latin typeface="Cambria" panose="02040503050406030204" pitchFamily="18" charset="0"/>
                </a:rPr>
                <a:t>Sói</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và</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gà</a:t>
              </a:r>
              <a:endParaRPr lang="vi-VN" sz="3200" b="1" dirty="0">
                <a:solidFill>
                  <a:prstClr val="white"/>
                </a:solidFill>
                <a:latin typeface="Cambria" panose="02040503050406030204" pitchFamily="18" charset="0"/>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1278163" y="3731003"/>
            <a:ext cx="4705907" cy="1115520"/>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9"/>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1275981" y="4155049"/>
              <a:ext cx="4482618" cy="584775"/>
            </a:xfrm>
            <a:prstGeom prst="rect">
              <a:avLst/>
            </a:prstGeom>
            <a:noFill/>
          </p:spPr>
          <p:txBody>
            <a:bodyPr wrap="square" rtlCol="0">
              <a:spAutoFit/>
            </a:bodyPr>
            <a:lstStyle/>
            <a:p>
              <a:pPr algn="ctr" defTabSz="914309">
                <a:defRPr/>
              </a:pPr>
              <a:r>
                <a:rPr lang="en-US" sz="3200" b="1" dirty="0">
                  <a:solidFill>
                    <a:prstClr val="white"/>
                  </a:solidFill>
                  <a:latin typeface="Cambria" panose="02040503050406030204" pitchFamily="18" charset="0"/>
                </a:rPr>
                <a:t>A. </a:t>
              </a:r>
              <a:r>
                <a:rPr lang="en-US" sz="3200" b="1" dirty="0" err="1">
                  <a:solidFill>
                    <a:prstClr val="white"/>
                  </a:solidFill>
                  <a:latin typeface="Cambria" panose="02040503050406030204" pitchFamily="18" charset="0"/>
                </a:rPr>
                <a:t>Sói</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và</a:t>
              </a:r>
              <a:r>
                <a:rPr lang="en-US" sz="3200" b="1" dirty="0">
                  <a:solidFill>
                    <a:prstClr val="white"/>
                  </a:solidFill>
                  <a:latin typeface="Cambria" panose="02040503050406030204" pitchFamily="18" charset="0"/>
                </a:rPr>
                <a:t> </a:t>
              </a:r>
              <a:r>
                <a:rPr lang="en-US" sz="3200" b="1" dirty="0" err="1">
                  <a:solidFill>
                    <a:prstClr val="white"/>
                  </a:solidFill>
                  <a:latin typeface="Cambria" panose="02040503050406030204" pitchFamily="18" charset="0"/>
                </a:rPr>
                <a:t>sóc</a:t>
              </a:r>
              <a:endParaRPr lang="vi-VN" sz="3200" b="1" dirty="0">
                <a:solidFill>
                  <a:prstClr val="white"/>
                </a:solidFill>
                <a:latin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10"/>
          <a:srcRect b="23048"/>
          <a:stretch/>
        </p:blipFill>
        <p:spPr>
          <a:xfrm>
            <a:off x="4490634" y="3651597"/>
            <a:ext cx="2529730" cy="4329600"/>
          </a:xfrm>
          <a:prstGeom prst="rect">
            <a:avLst/>
          </a:prstGeom>
        </p:spPr>
      </p:pic>
      <p:pic>
        <p:nvPicPr>
          <p:cNvPr id="4" name="Picture 3">
            <a:hlinkClick r:id="rId11" action="ppaction://hlinksldjump"/>
            <a:extLst>
              <a:ext uri="{FF2B5EF4-FFF2-40B4-BE49-F238E27FC236}">
                <a16:creationId xmlns:a16="http://schemas.microsoft.com/office/drawing/2014/main" id="{F2D9866F-F0B1-38E3-F0EC-F150CD10B27C}"/>
              </a:ext>
            </a:extLst>
          </p:cNvPr>
          <p:cNvPicPr>
            <a:picLocks noChangeAspect="1"/>
          </p:cNvPicPr>
          <p:nvPr/>
        </p:nvPicPr>
        <p:blipFill>
          <a:blip r:embed="rId12"/>
          <a:stretch>
            <a:fillRect/>
          </a:stretch>
        </p:blipFill>
        <p:spPr>
          <a:xfrm>
            <a:off x="586196" y="899920"/>
            <a:ext cx="1853104" cy="1865295"/>
          </a:xfrm>
          <a:prstGeom prst="rect">
            <a:avLst/>
          </a:prstGeom>
        </p:spPr>
      </p:pic>
    </p:spTree>
    <p:extLst>
      <p:ext uri="{BB962C8B-B14F-4D97-AF65-F5344CB8AC3E}">
        <p14:creationId xmlns:p14="http://schemas.microsoft.com/office/powerpoint/2010/main" val="3829285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7"/>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subTnLst>
                                    <p:audio>
                                      <p:cMediaNode>
                                        <p:cTn display="0" masterRel="sameClick">
                                          <p:stCondLst>
                                            <p:cond evt="begin" delay="0">
                                              <p:tn val="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a:blip r:embed="rId6" cstate="print">
            <a:extLst>
              <a:ext uri="{28A0092B-C50C-407E-A947-70E740481C1C}">
                <a14:useLocalDpi xmlns:a14="http://schemas.microsoft.com/office/drawing/2010/main" val="0"/>
              </a:ext>
            </a:extLst>
          </a:blip>
          <a:srcRect t="352" b="352"/>
          <a:stretch/>
        </p:blipFill>
        <p:spPr>
          <a:xfrm>
            <a:off x="0" y="-65867"/>
            <a:ext cx="12396975" cy="6924214"/>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667869" y="21846"/>
            <a:ext cx="7083244" cy="3616200"/>
            <a:chOff x="2553917" y="220131"/>
            <a:chExt cx="7084166" cy="3514856"/>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7"/>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707886"/>
            </a:xfrm>
            <a:prstGeom prst="rect">
              <a:avLst/>
            </a:prstGeom>
            <a:noFill/>
          </p:spPr>
          <p:txBody>
            <a:bodyPr wrap="square" rtlCol="0">
              <a:spAutoFit/>
            </a:bodyPr>
            <a:lstStyle/>
            <a:p>
              <a:pPr defTabSz="914309">
                <a:defRPr/>
              </a:pPr>
              <a:r>
                <a:rPr lang="en-US" sz="4000" b="1" dirty="0" err="1">
                  <a:solidFill>
                    <a:prstClr val="white"/>
                  </a:solidFill>
                  <a:latin typeface="Cambria" panose="02040503050406030204" pitchFamily="18" charset="0"/>
                </a:rPr>
                <a:t>Câu</a:t>
              </a:r>
              <a:r>
                <a:rPr lang="en-US" sz="4000" b="1" dirty="0">
                  <a:solidFill>
                    <a:prstClr val="white"/>
                  </a:solidFill>
                  <a:latin typeface="Cambria" panose="02040503050406030204" pitchFamily="18" charset="0"/>
                </a:rPr>
                <a:t> 2</a:t>
              </a:r>
              <a:endParaRPr lang="vi-VN" sz="4000" b="1" dirty="0">
                <a:solidFill>
                  <a:prstClr val="white"/>
                </a:solidFill>
                <a:latin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966394" y="1113778"/>
              <a:ext cx="6388425" cy="2064143"/>
            </a:xfrm>
            <a:prstGeom prst="rect">
              <a:avLst/>
            </a:prstGeom>
            <a:noFill/>
          </p:spPr>
          <p:txBody>
            <a:bodyPr wrap="square" rtlCol="0">
              <a:spAutoFit/>
            </a:bodyPr>
            <a:lstStyle/>
            <a:p>
              <a:pPr algn="ctr" defTabSz="914309">
                <a:defRPr/>
              </a:pPr>
              <a:r>
                <a:rPr lang="vi-VN" sz="4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Cuộc sống của chúng ta sẽ vui vẻ và hạnh phúc khi có...............</a:t>
              </a:r>
              <a:endParaRPr lang="en-US" sz="1200" dirty="0">
                <a:solidFill>
                  <a:prstClr val="black"/>
                </a:solidFill>
                <a:latin typeface="Cambria" panose="02040503050406030204" pitchFamily="18" charset="0"/>
                <a:ea typeface="Cambria" panose="02040503050406030204" pitchFamily="18" charset="0"/>
              </a:endParaRPr>
            </a:p>
          </p:txBody>
        </p:sp>
      </p:grpSp>
      <p:pic>
        <p:nvPicPr>
          <p:cNvPr id="28" name="Picture 27">
            <a:extLst>
              <a:ext uri="{FF2B5EF4-FFF2-40B4-BE49-F238E27FC236}">
                <a16:creationId xmlns:a16="http://schemas.microsoft.com/office/drawing/2014/main" id="{EE91CA7F-BF81-442D-806E-E630943B5A31}"/>
              </a:ext>
            </a:extLst>
          </p:cNvPr>
          <p:cNvPicPr>
            <a:picLocks noChangeAspect="1"/>
          </p:cNvPicPr>
          <p:nvPr/>
        </p:nvPicPr>
        <p:blipFill>
          <a:blip r:embed="rId8"/>
          <a:stretch>
            <a:fillRect/>
          </a:stretch>
        </p:blipFill>
        <p:spPr>
          <a:xfrm>
            <a:off x="3905220" y="3534325"/>
            <a:ext cx="2127411" cy="463276"/>
          </a:xfrm>
          <a:prstGeom prst="rect">
            <a:avLst/>
          </a:prstGeom>
        </p:spPr>
      </p:pic>
      <p:pic>
        <p:nvPicPr>
          <p:cNvPr id="30" name="Picture 29">
            <a:extLst>
              <a:ext uri="{FF2B5EF4-FFF2-40B4-BE49-F238E27FC236}">
                <a16:creationId xmlns:a16="http://schemas.microsoft.com/office/drawing/2014/main" id="{190227E7-D8DD-4571-8FEC-2F72780DC8AD}"/>
              </a:ext>
            </a:extLst>
          </p:cNvPr>
          <p:cNvPicPr>
            <a:picLocks noChangeAspect="1"/>
          </p:cNvPicPr>
          <p:nvPr/>
        </p:nvPicPr>
        <p:blipFill>
          <a:blip r:embed="rId8"/>
          <a:stretch>
            <a:fillRect/>
          </a:stretch>
        </p:blipFill>
        <p:spPr>
          <a:xfrm>
            <a:off x="3835082" y="4813176"/>
            <a:ext cx="2127411" cy="463276"/>
          </a:xfrm>
          <a:prstGeom prst="rect">
            <a:avLst/>
          </a:prstGeom>
        </p:spPr>
      </p:pic>
      <p:grpSp>
        <p:nvGrpSpPr>
          <p:cNvPr id="33" name="Group 32">
            <a:extLst>
              <a:ext uri="{FF2B5EF4-FFF2-40B4-BE49-F238E27FC236}">
                <a16:creationId xmlns:a16="http://schemas.microsoft.com/office/drawing/2014/main" id="{5B66A291-1E17-4E20-B720-255272E5F40D}"/>
              </a:ext>
            </a:extLst>
          </p:cNvPr>
          <p:cNvGrpSpPr/>
          <p:nvPr/>
        </p:nvGrpSpPr>
        <p:grpSpPr>
          <a:xfrm>
            <a:off x="1278163" y="3861210"/>
            <a:ext cx="4705907" cy="1115520"/>
            <a:chOff x="6321452" y="3964533"/>
            <a:chExt cx="4706520" cy="1115665"/>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9"/>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6648402" y="4162819"/>
              <a:ext cx="3596639" cy="461665"/>
            </a:xfrm>
            <a:prstGeom prst="rect">
              <a:avLst/>
            </a:prstGeom>
            <a:noFill/>
          </p:spPr>
          <p:txBody>
            <a:bodyPr wrap="square" rtlCol="0">
              <a:spAutoFit/>
            </a:bodyPr>
            <a:lstStyle/>
            <a:p>
              <a:pPr defTabSz="914309">
                <a:defRPr/>
              </a:pPr>
              <a:r>
                <a:rPr lang="en-US" sz="2400" b="1" dirty="0">
                  <a:solidFill>
                    <a:prstClr val="black"/>
                  </a:solidFill>
                  <a:latin typeface="Cambria" panose="02040503050406030204" pitchFamily="18" charset="0"/>
                  <a:ea typeface="Cambria" panose="02040503050406030204" pitchFamily="18" charset="0"/>
                </a:rPr>
                <a:t>A. </a:t>
              </a:r>
              <a:r>
                <a:rPr lang="en-US" sz="2400" b="1" dirty="0" err="1">
                  <a:solidFill>
                    <a:prstClr val="black"/>
                  </a:solidFill>
                  <a:latin typeface="Cambria" panose="02040503050406030204" pitchFamily="18" charset="0"/>
                  <a:ea typeface="Cambria" panose="02040503050406030204" pitchFamily="18" charset="0"/>
                </a:rPr>
                <a:t>Sói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làm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bạn</a:t>
              </a:r>
              <a:endParaRPr lang="en-US" sz="2400" b="1" dirty="0">
                <a:solidFill>
                  <a:prstClr val="black"/>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1278163" y="5178255"/>
            <a:ext cx="4705907" cy="1115520"/>
            <a:chOff x="1164030" y="5377210"/>
            <a:chExt cx="4706520" cy="1115665"/>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9"/>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523076" y="5628460"/>
              <a:ext cx="2650023" cy="461665"/>
            </a:xfrm>
            <a:prstGeom prst="rect">
              <a:avLst/>
            </a:prstGeom>
            <a:noFill/>
          </p:spPr>
          <p:txBody>
            <a:bodyPr wrap="square" rtlCol="0">
              <a:spAutoFit/>
            </a:bodyPr>
            <a:lstStyle/>
            <a:p>
              <a:pPr defTabSz="914309">
                <a:defRPr/>
              </a:pPr>
              <a:r>
                <a:rPr lang="en-US" sz="2400" b="1" dirty="0">
                  <a:solidFill>
                    <a:prstClr val="black"/>
                  </a:solidFill>
                  <a:latin typeface="Cambria" panose="02040503050406030204" pitchFamily="18" charset="0"/>
                  <a:ea typeface="Cambria" panose="02040503050406030204" pitchFamily="18" charset="0"/>
                </a:rPr>
                <a:t>C. </a:t>
              </a:r>
              <a:r>
                <a:rPr lang="en-US" sz="2400" b="1" dirty="0" err="1">
                  <a:solidFill>
                    <a:prstClr val="black"/>
                  </a:solidFill>
                  <a:latin typeface="Cambria" panose="02040503050406030204" pitchFamily="18" charset="0"/>
                  <a:ea typeface="Cambria" panose="02040503050406030204" pitchFamily="18" charset="0"/>
                </a:rPr>
                <a:t>nhiều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tiền</a:t>
              </a:r>
              <a:endParaRPr lang="en-US" sz="2400" b="1" dirty="0">
                <a:solidFill>
                  <a:prstClr val="black"/>
                </a:solidFill>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6382978" y="3651597"/>
            <a:ext cx="4705907" cy="1115520"/>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9"/>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2159189" y="4053328"/>
              <a:ext cx="3248626" cy="831105"/>
            </a:xfrm>
            <a:prstGeom prst="rect">
              <a:avLst/>
            </a:prstGeom>
            <a:noFill/>
          </p:spPr>
          <p:txBody>
            <a:bodyPr wrap="square" rtlCol="0">
              <a:spAutoFit/>
            </a:bodyPr>
            <a:lstStyle/>
            <a:p>
              <a:pPr defTabSz="914309">
                <a:defRPr/>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những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người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bạn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tốt</a:t>
              </a:r>
              <a:endParaRPr lang="en-US" sz="2400" b="1" dirty="0">
                <a:solidFill>
                  <a:prstClr val="black"/>
                </a:solidFill>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10"/>
          <a:srcRect b="18881"/>
          <a:stretch/>
        </p:blipFill>
        <p:spPr>
          <a:xfrm>
            <a:off x="4756013" y="3429794"/>
            <a:ext cx="2529730" cy="4564032"/>
          </a:xfrm>
          <a:prstGeom prst="rect">
            <a:avLst/>
          </a:prstGeom>
        </p:spPr>
      </p:pic>
      <p:pic>
        <p:nvPicPr>
          <p:cNvPr id="2" name="Picture 1">
            <a:hlinkClick r:id="rId11" action="ppaction://hlinksldjump"/>
            <a:extLst>
              <a:ext uri="{FF2B5EF4-FFF2-40B4-BE49-F238E27FC236}">
                <a16:creationId xmlns:a16="http://schemas.microsoft.com/office/drawing/2014/main" id="{2FF116F3-02A1-34FD-74DC-0F7D4101DFFC}"/>
              </a:ext>
            </a:extLst>
          </p:cNvPr>
          <p:cNvPicPr>
            <a:picLocks noChangeAspect="1"/>
          </p:cNvPicPr>
          <p:nvPr/>
        </p:nvPicPr>
        <p:blipFill>
          <a:blip r:embed="rId12"/>
          <a:stretch>
            <a:fillRect/>
          </a:stretch>
        </p:blipFill>
        <p:spPr>
          <a:xfrm>
            <a:off x="586196" y="899920"/>
            <a:ext cx="1853104" cy="1865295"/>
          </a:xfrm>
          <a:prstGeom prst="rect">
            <a:avLst/>
          </a:prstGeom>
        </p:spPr>
      </p:pic>
    </p:spTree>
    <p:extLst>
      <p:ext uri="{BB962C8B-B14F-4D97-AF65-F5344CB8AC3E}">
        <p14:creationId xmlns:p14="http://schemas.microsoft.com/office/powerpoint/2010/main" val="3612420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8"/>
                  </p:tgtEl>
                </p:cond>
              </p:nextCondLst>
            </p:seq>
            <p:seq concurrent="1" nextAc="seek">
              <p:cTn id="33" restart="whenNotActive" fill="hold" evtFilter="cancelBubble" nodeType="interactiveSeq">
                <p:stCondLst>
                  <p:cond evt="onClick" delay="0">
                    <p:tgtEl>
                      <p:spTgt spid="37"/>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subTnLst>
                                    <p:audio>
                                      <p:cMediaNode>
                                        <p:cTn display="0" masterRel="sameClick">
                                          <p:stCondLst>
                                            <p:cond evt="begin" delay="0">
                                              <p:tn val="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a:blip r:embed="rId5" cstate="print">
            <a:extLst>
              <a:ext uri="{28A0092B-C50C-407E-A947-70E740481C1C}">
                <a14:useLocalDpi xmlns:a14="http://schemas.microsoft.com/office/drawing/2010/main" val="0"/>
              </a:ext>
            </a:extLst>
          </a:blip>
          <a:srcRect t="352" b="352"/>
          <a:stretch/>
        </p:blipFill>
        <p:spPr>
          <a:xfrm>
            <a:off x="0" y="-65867"/>
            <a:ext cx="12396975" cy="6924214"/>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667869" y="21847"/>
            <a:ext cx="7083244" cy="2710720"/>
            <a:chOff x="2553917" y="220131"/>
            <a:chExt cx="7084166" cy="3514856"/>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707886"/>
            </a:xfrm>
            <a:prstGeom prst="rect">
              <a:avLst/>
            </a:prstGeom>
            <a:noFill/>
          </p:spPr>
          <p:txBody>
            <a:bodyPr wrap="square" rtlCol="0">
              <a:spAutoFit/>
            </a:bodyPr>
            <a:lstStyle/>
            <a:p>
              <a:pPr defTabSz="914309">
                <a:defRPr/>
              </a:pPr>
              <a:r>
                <a:rPr lang="en-US" sz="4000" b="1" dirty="0" err="1">
                  <a:solidFill>
                    <a:prstClr val="white"/>
                  </a:solidFill>
                  <a:latin typeface="Cambria" panose="02040503050406030204" pitchFamily="18" charset="0"/>
                  <a:ea typeface="Cambria" panose="02040503050406030204" pitchFamily="18" charset="0"/>
                </a:rPr>
                <a:t>Câu</a:t>
              </a:r>
              <a:r>
                <a:rPr lang="en-US" sz="4000" b="1" dirty="0">
                  <a:solidFill>
                    <a:prstClr val="white"/>
                  </a:solidFill>
                  <a:latin typeface="Cambria" panose="02040503050406030204" pitchFamily="18" charset="0"/>
                  <a:ea typeface="Cambria" panose="02040503050406030204" pitchFamily="18" charset="0"/>
                </a:rPr>
                <a:t> 3</a:t>
              </a:r>
              <a:endParaRPr lang="vi-VN" sz="4000" b="1" dirty="0">
                <a:solidFill>
                  <a:prstClr val="white"/>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3029671" y="1352705"/>
              <a:ext cx="6259211" cy="536307"/>
            </a:xfrm>
            <a:prstGeom prst="rect">
              <a:avLst/>
            </a:prstGeom>
            <a:noFill/>
          </p:spPr>
          <p:txBody>
            <a:bodyPr wrap="square" rtlCol="0">
              <a:spAutoFit/>
            </a:bodyPr>
            <a:lstStyle/>
            <a:p>
              <a:pPr defTabSz="914309">
                <a:lnSpc>
                  <a:spcPct val="135000"/>
                </a:lnSpc>
                <a:defRPr/>
              </a:pPr>
              <a:r>
                <a:rPr lang="en-US" sz="2400" dirty="0">
                  <a:solidFill>
                    <a:prstClr val="black"/>
                  </a:solidFill>
                  <a:latin typeface="Cambria" panose="02040503050406030204" pitchFamily="18" charset="0"/>
                  <a:ea typeface="Cambria" panose="02040503050406030204" pitchFamily="18" charset="0"/>
                </a:rPr>
                <a:t>Quan </a:t>
              </a:r>
              <a:r>
                <a:rPr lang="en-US" sz="2400" dirty="0" err="1">
                  <a:solidFill>
                    <a:prstClr val="black"/>
                  </a:solidFill>
                  <a:latin typeface="Cambria" panose="02040503050406030204" pitchFamily="18" charset="0"/>
                  <a:ea typeface="Cambria" panose="02040503050406030204" pitchFamily="18" charset="0"/>
                </a:rPr>
                <a:t>sát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nói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cảnh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tranh</a:t>
              </a:r>
              <a:endParaRPr lang="en-US" sz="2400" dirty="0">
                <a:solidFill>
                  <a:prstClr val="black"/>
                </a:solidFill>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rcRect b="18830"/>
          <a:stretch/>
        </p:blipFill>
        <p:spPr>
          <a:xfrm>
            <a:off x="9142506" y="3374976"/>
            <a:ext cx="2529730" cy="4566895"/>
          </a:xfrm>
          <a:prstGeom prst="rect">
            <a:avLst/>
          </a:prstGeom>
        </p:spPr>
      </p:pic>
      <p:pic>
        <p:nvPicPr>
          <p:cNvPr id="2" name="Picture 1">
            <a:hlinkClick r:id="rId8" action="ppaction://hlinksldjump"/>
            <a:extLst>
              <a:ext uri="{FF2B5EF4-FFF2-40B4-BE49-F238E27FC236}">
                <a16:creationId xmlns:a16="http://schemas.microsoft.com/office/drawing/2014/main" id="{78547E2D-F049-3430-6CAB-EDC7DD63CA56}"/>
              </a:ext>
            </a:extLst>
          </p:cNvPr>
          <p:cNvPicPr>
            <a:picLocks noChangeAspect="1"/>
          </p:cNvPicPr>
          <p:nvPr/>
        </p:nvPicPr>
        <p:blipFill>
          <a:blip r:embed="rId9"/>
          <a:stretch>
            <a:fillRect/>
          </a:stretch>
        </p:blipFill>
        <p:spPr>
          <a:xfrm>
            <a:off x="586196" y="899920"/>
            <a:ext cx="1853104" cy="1865295"/>
          </a:xfrm>
          <a:prstGeom prst="rect">
            <a:avLst/>
          </a:prstGeom>
        </p:spPr>
      </p:pic>
      <p:pic>
        <p:nvPicPr>
          <p:cNvPr id="3" name="Picture 2">
            <a:extLst>
              <a:ext uri="{FF2B5EF4-FFF2-40B4-BE49-F238E27FC236}">
                <a16:creationId xmlns:a16="http://schemas.microsoft.com/office/drawing/2014/main" id="{184F055B-53AC-1589-D9C9-DD2A2BF12A18}"/>
              </a:ext>
            </a:extLst>
          </p:cNvPr>
          <p:cNvPicPr>
            <a:picLocks noChangeAspect="1"/>
          </p:cNvPicPr>
          <p:nvPr/>
        </p:nvPicPr>
        <p:blipFill>
          <a:blip r:embed="rId10"/>
          <a:stretch>
            <a:fillRect/>
          </a:stretch>
        </p:blipFill>
        <p:spPr>
          <a:xfrm>
            <a:off x="3095534" y="2907637"/>
            <a:ext cx="5112800" cy="3695454"/>
          </a:xfrm>
          <a:prstGeom prst="rect">
            <a:avLst/>
          </a:prstGeom>
        </p:spPr>
      </p:pic>
    </p:spTree>
    <p:extLst>
      <p:ext uri="{BB962C8B-B14F-4D97-AF65-F5344CB8AC3E}">
        <p14:creationId xmlns:p14="http://schemas.microsoft.com/office/powerpoint/2010/main" val="422632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u chuyện &quot;Cậu bé chăn cừu nói dối&quot; - Truyện ngụ ngôn Aesop - Truyện dân  gian">
            <a:extLst>
              <a:ext uri="{FF2B5EF4-FFF2-40B4-BE49-F238E27FC236}">
                <a16:creationId xmlns:a16="http://schemas.microsoft.com/office/drawing/2014/main" id="{65E44569-C022-E01C-BB5B-4452CEDDA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3993" cy="68595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49B499-5D01-9A77-32BA-FC66AD4E5BE1}"/>
              </a:ext>
            </a:extLst>
          </p:cNvPr>
          <p:cNvPicPr>
            <a:picLocks noChangeAspect="1"/>
          </p:cNvPicPr>
          <p:nvPr/>
        </p:nvPicPr>
        <p:blipFill>
          <a:blip r:embed="rId3"/>
          <a:stretch>
            <a:fillRect/>
          </a:stretch>
        </p:blipFill>
        <p:spPr>
          <a:xfrm>
            <a:off x="829339" y="2099372"/>
            <a:ext cx="9804463" cy="3351708"/>
          </a:xfrm>
          <a:prstGeom prst="rect">
            <a:avLst/>
          </a:prstGeom>
        </p:spPr>
      </p:pic>
    </p:spTree>
    <p:extLst>
      <p:ext uri="{BB962C8B-B14F-4D97-AF65-F5344CB8AC3E}">
        <p14:creationId xmlns:p14="http://schemas.microsoft.com/office/powerpoint/2010/main" val="337746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A8D51C61-C750-61B9-874E-3C35DD7876CF}"/>
              </a:ext>
            </a:extLst>
          </p:cNvPr>
          <p:cNvGrpSpPr/>
          <p:nvPr/>
        </p:nvGrpSpPr>
        <p:grpSpPr>
          <a:xfrm rot="10800000">
            <a:off x="625990" y="-885550"/>
            <a:ext cx="10938432" cy="6998036"/>
            <a:chOff x="821483" y="1014084"/>
            <a:chExt cx="10939856" cy="6146566"/>
          </a:xfrm>
        </p:grpSpPr>
        <p:sp>
          <p:nvSpPr>
            <p:cNvPr id="3" name="任意多边形: 形状 3">
              <a:extLst>
                <a:ext uri="{FF2B5EF4-FFF2-40B4-BE49-F238E27FC236}">
                  <a16:creationId xmlns:a16="http://schemas.microsoft.com/office/drawing/2014/main" id="{E20948AB-00B9-1B1B-B43C-C27DEE448E3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dirty="0">
                <a:solidFill>
                  <a:prstClr val="white"/>
                </a:solidFill>
                <a:latin typeface="Aptos" panose="02110004020202020204"/>
                <a:ea typeface="等线" panose="02010600030101010101" pitchFamily="2" charset="-122"/>
              </a:endParaRPr>
            </a:p>
          </p:txBody>
        </p:sp>
        <p:sp>
          <p:nvSpPr>
            <p:cNvPr id="4" name="任意多边形: 形状 4">
              <a:extLst>
                <a:ext uri="{FF2B5EF4-FFF2-40B4-BE49-F238E27FC236}">
                  <a16:creationId xmlns:a16="http://schemas.microsoft.com/office/drawing/2014/main" id="{C2ED3267-04A9-7755-397E-B865B8E35138}"/>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Aptos" panose="02110004020202020204"/>
                <a:ea typeface="等线" panose="02010600030101010101" pitchFamily="2" charset="-122"/>
              </a:endParaRPr>
            </a:p>
          </p:txBody>
        </p:sp>
      </p:grpSp>
      <p:pic>
        <p:nvPicPr>
          <p:cNvPr id="5" name="Picture 4">
            <a:extLst>
              <a:ext uri="{FF2B5EF4-FFF2-40B4-BE49-F238E27FC236}">
                <a16:creationId xmlns:a16="http://schemas.microsoft.com/office/drawing/2014/main" id="{146B599E-5C73-CB71-5354-32699FE42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054" y="1023007"/>
            <a:ext cx="10012256" cy="2924715"/>
          </a:xfrm>
          <a:prstGeom prst="rect">
            <a:avLst/>
          </a:prstGeom>
        </p:spPr>
      </p:pic>
    </p:spTree>
    <p:extLst>
      <p:ext uri="{BB962C8B-B14F-4D97-AF65-F5344CB8AC3E}">
        <p14:creationId xmlns:p14="http://schemas.microsoft.com/office/powerpoint/2010/main" val="208317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y dò">
            <a:hlinkClick r:id="" action="ppaction://media"/>
            <a:extLst>
              <a:ext uri="{FF2B5EF4-FFF2-40B4-BE49-F238E27FC236}">
                <a16:creationId xmlns:a16="http://schemas.microsoft.com/office/drawing/2014/main" id="{77D68D3A-9934-C450-9E81-5FA0ACAE03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4823" cy="6859588"/>
          </a:xfrm>
          <a:prstGeom prst="rect">
            <a:avLst/>
          </a:prstGeom>
        </p:spPr>
      </p:pic>
    </p:spTree>
    <p:extLst>
      <p:ext uri="{BB962C8B-B14F-4D97-AF65-F5344CB8AC3E}">
        <p14:creationId xmlns:p14="http://schemas.microsoft.com/office/powerpoint/2010/main" val="39730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5417</TotalTime>
  <Words>1193</Words>
  <Application>Microsoft Office PowerPoint</Application>
  <PresentationFormat>Custom</PresentationFormat>
  <Paragraphs>112</Paragraphs>
  <Slides>34</Slides>
  <Notes>13</Notes>
  <HiddenSlides>0</HiddenSlides>
  <MMClips>5</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34</vt:i4>
      </vt:variant>
    </vt:vector>
  </HeadingPairs>
  <TitlesOfParts>
    <vt:vector size="60" baseType="lpstr">
      <vt:lpstr>等线</vt:lpstr>
      <vt:lpstr>ITC Avant Garde Std Bk</vt:lpstr>
      <vt:lpstr>LiHei Pro</vt:lpstr>
      <vt:lpstr>Signika</vt:lpstr>
      <vt:lpstr>UVF Didot</vt:lpstr>
      <vt:lpstr>迷你简汉真广标</vt:lpstr>
      <vt:lpstr>Aptos</vt:lpstr>
      <vt:lpstr>Arial</vt:lpstr>
      <vt:lpstr>Arial-Rounded</vt:lpstr>
      <vt:lpstr>Calibri</vt:lpstr>
      <vt:lpstr>Cambria</vt:lpstr>
      <vt:lpstr>HP001 4 hàng</vt:lpstr>
      <vt:lpstr>HP001 4 hang 1 ô ly</vt:lpstr>
      <vt:lpstr>Impact</vt:lpstr>
      <vt:lpstr>Office 主题​​</vt:lpstr>
      <vt:lpstr>1_Office Theme</vt:lpstr>
      <vt:lpstr>Office Theme</vt:lpstr>
      <vt:lpstr>2_Office 主题</vt:lpstr>
      <vt:lpstr>10_Office Theme</vt:lpstr>
      <vt:lpstr>2_Office Theme</vt:lpstr>
      <vt:lpstr>4_Office Theme</vt:lpstr>
      <vt:lpstr>3_Office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Thao Tran</cp:lastModifiedBy>
  <cp:revision>3236</cp:revision>
  <dcterms:created xsi:type="dcterms:W3CDTF">2015-12-01T09:06:39Z</dcterms:created>
  <dcterms:modified xsi:type="dcterms:W3CDTF">2026-02-07T09:11:55Z</dcterms:modified>
</cp:coreProperties>
</file>